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18288000" cy="10287000"/>
  <p:notesSz cx="6858000" cy="9144000"/>
  <p:embeddedFontLst>
    <p:embeddedFont>
      <p:font typeface="Helvetica World Bold" panose="020B0800040000020004" pitchFamily="34" charset="-128"/>
      <p:regular r:id="rId25"/>
    </p:embeddedFont>
    <p:embeddedFont>
      <p:font typeface="Helvetica World Italics" panose="020B0500040000090004" pitchFamily="34" charset="-128"/>
      <p:regular r:id="rId26"/>
    </p:embeddedFont>
    <p:embeddedFont>
      <p:font typeface="Canva Sans" panose="020B0503030501040103"/>
      <p:regular r:id="rId27"/>
    </p:embeddedFont>
    <p:embeddedFont>
      <p:font typeface="Canva Sans Bold" panose="020B0803030501040103" pitchFamily="34" charset="0"/>
      <p:regular r:id="rId28"/>
      <p:bold r:id="rId29"/>
    </p:embeddedFont>
    <p:embeddedFont>
      <p:font typeface="Garamond Italics" panose="02020404030301010803" pitchFamily="18" charset="0"/>
      <p:regular r:id="rId30"/>
      <p:italic r:id="rId31"/>
    </p:embeddedFont>
    <p:embeddedFont>
      <p:font typeface="Helvetica World" panose="020B0500040000020004"/>
      <p:regular r:id="rId32"/>
    </p:embeddedFont>
    <p:embeddedFont>
      <p:font typeface="IBM Plex Sans" panose="020B0503050203000203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19" autoAdjust="0"/>
  </p:normalViewPr>
  <p:slideViewPr>
    <p:cSldViewPr>
      <p:cViewPr varScale="1">
        <p:scale>
          <a:sx n="62" d="100"/>
          <a:sy n="62" d="100"/>
        </p:scale>
        <p:origin x="216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svg"/><Relationship Id="rId3" Type="http://schemas.openxmlformats.org/officeDocument/2006/relationships/image" Target="../media/image8.svg"/><Relationship Id="rId7" Type="http://schemas.openxmlformats.org/officeDocument/2006/relationships/image" Target="../media/image24.svg"/><Relationship Id="rId12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0.svg"/><Relationship Id="rId5" Type="http://schemas.openxmlformats.org/officeDocument/2006/relationships/image" Target="../media/image10.sv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svg"/><Relationship Id="rId7" Type="http://schemas.openxmlformats.org/officeDocument/2006/relationships/image" Target="../media/image2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svg"/><Relationship Id="rId7" Type="http://schemas.openxmlformats.org/officeDocument/2006/relationships/image" Target="../media/image2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svg"/><Relationship Id="rId7" Type="http://schemas.openxmlformats.org/officeDocument/2006/relationships/image" Target="../media/image3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2.svg"/><Relationship Id="rId7" Type="http://schemas.openxmlformats.org/officeDocument/2006/relationships/image" Target="../media/image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UTiOJq8qMo" TargetMode="External"/><Relationship Id="rId2" Type="http://schemas.openxmlformats.org/officeDocument/2006/relationships/hyperlink" Target="https://youtu.be/gKBIJj6RGcU?si=CrFGnYeVhwWglK1Q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06856" y="3715510"/>
            <a:ext cx="7337144" cy="2058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29"/>
              </a:lnSpc>
            </a:pPr>
            <a:r>
              <a:rPr lang="en-US" sz="8155">
                <a:solidFill>
                  <a:srgbClr val="E2E1DD"/>
                </a:solidFill>
              </a:rPr>
              <a:t>DEMOKRATIE AN SCHULEN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898502"/>
            <a:ext cx="5064717" cy="313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13"/>
              </a:lnSpc>
              <a:spcBef>
                <a:spcPct val="0"/>
              </a:spcBef>
            </a:pPr>
            <a:r>
              <a:rPr lang="de-DE" sz="1938" dirty="0">
                <a:solidFill>
                  <a:srgbClr val="EDEBE7"/>
                </a:solidFill>
                <a:latin typeface="Helvetica World Italics"/>
              </a:rPr>
              <a:t>Erstellt</a:t>
            </a:r>
            <a:r>
              <a:rPr lang="en-US" sz="1938" dirty="0">
                <a:solidFill>
                  <a:srgbClr val="EDEBE7"/>
                </a:solidFill>
                <a:latin typeface="Helvetica World Italics"/>
              </a:rPr>
              <a:t> von der SMV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34394" y="7312255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5" y="0"/>
                </a:lnTo>
                <a:lnTo>
                  <a:pt x="1166275" y="1438233"/>
                </a:lnTo>
                <a:lnTo>
                  <a:pt x="0" y="143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2859874" y="459220"/>
            <a:ext cx="12227726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FFFFFF"/>
                </a:solidFill>
                <a:latin typeface="Canva Sans Bold"/>
              </a:rPr>
              <a:t>Klassensprecherwahl</a:t>
            </a:r>
            <a:endParaRPr lang="en-US" sz="9200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14632" y="2842416"/>
            <a:ext cx="1166276" cy="1752600"/>
          </a:xfrm>
          <a:custGeom>
            <a:avLst/>
            <a:gdLst/>
            <a:ahLst/>
            <a:cxnLst/>
            <a:rect l="l" t="t" r="r" b="b"/>
            <a:pathLst>
              <a:path w="1166276" h="1752600">
                <a:moveTo>
                  <a:pt x="0" y="0"/>
                </a:moveTo>
                <a:lnTo>
                  <a:pt x="1166275" y="0"/>
                </a:lnTo>
                <a:lnTo>
                  <a:pt x="1166275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6294146" y="2785656"/>
            <a:ext cx="1185161" cy="1780980"/>
          </a:xfrm>
          <a:custGeom>
            <a:avLst/>
            <a:gdLst/>
            <a:ahLst/>
            <a:cxnLst/>
            <a:rect l="l" t="t" r="r" b="b"/>
            <a:pathLst>
              <a:path w="1185161" h="1780980">
                <a:moveTo>
                  <a:pt x="0" y="0"/>
                </a:moveTo>
                <a:lnTo>
                  <a:pt x="1185161" y="0"/>
                </a:lnTo>
                <a:lnTo>
                  <a:pt x="1185161" y="1780980"/>
                </a:lnTo>
                <a:lnTo>
                  <a:pt x="0" y="1780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4604433" y="2814036"/>
            <a:ext cx="1166276" cy="1752600"/>
          </a:xfrm>
          <a:custGeom>
            <a:avLst/>
            <a:gdLst/>
            <a:ahLst/>
            <a:cxnLst/>
            <a:rect l="l" t="t" r="r" b="b"/>
            <a:pathLst>
              <a:path w="1166276" h="1752600">
                <a:moveTo>
                  <a:pt x="0" y="0"/>
                </a:moveTo>
                <a:lnTo>
                  <a:pt x="1166276" y="0"/>
                </a:lnTo>
                <a:lnTo>
                  <a:pt x="1166276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3009532" y="2842416"/>
            <a:ext cx="1166276" cy="1752600"/>
          </a:xfrm>
          <a:custGeom>
            <a:avLst/>
            <a:gdLst/>
            <a:ahLst/>
            <a:cxnLst/>
            <a:rect l="l" t="t" r="r" b="b"/>
            <a:pathLst>
              <a:path w="1166276" h="1752600">
                <a:moveTo>
                  <a:pt x="0" y="0"/>
                </a:moveTo>
                <a:lnTo>
                  <a:pt x="1166276" y="0"/>
                </a:lnTo>
                <a:lnTo>
                  <a:pt x="1166276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9739794" y="7169261"/>
            <a:ext cx="1147390" cy="1724220"/>
          </a:xfrm>
          <a:custGeom>
            <a:avLst/>
            <a:gdLst/>
            <a:ahLst/>
            <a:cxnLst/>
            <a:rect l="l" t="t" r="r" b="b"/>
            <a:pathLst>
              <a:path w="1147390" h="1724220">
                <a:moveTo>
                  <a:pt x="0" y="0"/>
                </a:moveTo>
                <a:lnTo>
                  <a:pt x="1147390" y="0"/>
                </a:lnTo>
                <a:lnTo>
                  <a:pt x="1147390" y="1724220"/>
                </a:lnTo>
                <a:lnTo>
                  <a:pt x="0" y="1724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9617133" y="2629450"/>
            <a:ext cx="1166276" cy="1752600"/>
          </a:xfrm>
          <a:custGeom>
            <a:avLst/>
            <a:gdLst/>
            <a:ahLst/>
            <a:cxnLst/>
            <a:rect l="l" t="t" r="r" b="b"/>
            <a:pathLst>
              <a:path w="1166276" h="1752600">
                <a:moveTo>
                  <a:pt x="0" y="0"/>
                </a:moveTo>
                <a:lnTo>
                  <a:pt x="1166276" y="0"/>
                </a:lnTo>
                <a:lnTo>
                  <a:pt x="1166276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9617133" y="4985736"/>
            <a:ext cx="1185161" cy="1780980"/>
          </a:xfrm>
          <a:custGeom>
            <a:avLst/>
            <a:gdLst/>
            <a:ahLst/>
            <a:cxnLst/>
            <a:rect l="l" t="t" r="r" b="b"/>
            <a:pathLst>
              <a:path w="1185161" h="1780980">
                <a:moveTo>
                  <a:pt x="0" y="0"/>
                </a:moveTo>
                <a:lnTo>
                  <a:pt x="1185161" y="0"/>
                </a:lnTo>
                <a:lnTo>
                  <a:pt x="1185161" y="1780980"/>
                </a:lnTo>
                <a:lnTo>
                  <a:pt x="0" y="1780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4604433" y="5014116"/>
            <a:ext cx="1166276" cy="1752600"/>
          </a:xfrm>
          <a:custGeom>
            <a:avLst/>
            <a:gdLst/>
            <a:ahLst/>
            <a:cxnLst/>
            <a:rect l="l" t="t" r="r" b="b"/>
            <a:pathLst>
              <a:path w="1166276" h="1752600">
                <a:moveTo>
                  <a:pt x="0" y="0"/>
                </a:moveTo>
                <a:lnTo>
                  <a:pt x="1166276" y="0"/>
                </a:lnTo>
                <a:lnTo>
                  <a:pt x="1166276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1412519" y="7155071"/>
            <a:ext cx="1166276" cy="1752600"/>
          </a:xfrm>
          <a:custGeom>
            <a:avLst/>
            <a:gdLst/>
            <a:ahLst/>
            <a:cxnLst/>
            <a:rect l="l" t="t" r="r" b="b"/>
            <a:pathLst>
              <a:path w="1166276" h="1752600">
                <a:moveTo>
                  <a:pt x="0" y="0"/>
                </a:moveTo>
                <a:lnTo>
                  <a:pt x="1166275" y="0"/>
                </a:lnTo>
                <a:lnTo>
                  <a:pt x="1166275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6313032" y="5014116"/>
            <a:ext cx="1166276" cy="1752600"/>
          </a:xfrm>
          <a:custGeom>
            <a:avLst/>
            <a:gdLst/>
            <a:ahLst/>
            <a:cxnLst/>
            <a:rect l="l" t="t" r="r" b="b"/>
            <a:pathLst>
              <a:path w="1166276" h="1752600">
                <a:moveTo>
                  <a:pt x="0" y="0"/>
                </a:moveTo>
                <a:lnTo>
                  <a:pt x="1166275" y="0"/>
                </a:lnTo>
                <a:lnTo>
                  <a:pt x="1166275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>
            <a:off x="4604433" y="7155071"/>
            <a:ext cx="1166276" cy="1752600"/>
          </a:xfrm>
          <a:custGeom>
            <a:avLst/>
            <a:gdLst/>
            <a:ahLst/>
            <a:cxnLst/>
            <a:rect l="l" t="t" r="r" b="b"/>
            <a:pathLst>
              <a:path w="1166276" h="1752600">
                <a:moveTo>
                  <a:pt x="0" y="0"/>
                </a:moveTo>
                <a:lnTo>
                  <a:pt x="1166276" y="0"/>
                </a:lnTo>
                <a:lnTo>
                  <a:pt x="1166276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8022232" y="2971220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6" y="0"/>
                </a:lnTo>
                <a:lnTo>
                  <a:pt x="1166276" y="1438232"/>
                </a:lnTo>
                <a:lnTo>
                  <a:pt x="0" y="1438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1414632" y="5095100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5" y="0"/>
                </a:lnTo>
                <a:lnTo>
                  <a:pt x="1166275" y="1438232"/>
                </a:lnTo>
                <a:lnTo>
                  <a:pt x="0" y="1438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8022232" y="5095100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6" y="0"/>
                </a:lnTo>
                <a:lnTo>
                  <a:pt x="1166276" y="1438232"/>
                </a:lnTo>
                <a:lnTo>
                  <a:pt x="0" y="14382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3009532" y="5143500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6" y="0"/>
                </a:lnTo>
                <a:lnTo>
                  <a:pt x="1166276" y="1438232"/>
                </a:lnTo>
                <a:lnTo>
                  <a:pt x="0" y="1438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>
            <a:off x="3009532" y="7312255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6" y="0"/>
                </a:lnTo>
                <a:lnTo>
                  <a:pt x="1166276" y="1438233"/>
                </a:lnTo>
                <a:lnTo>
                  <a:pt x="0" y="143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>
            <a:off x="6313032" y="7312255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5" y="0"/>
                </a:lnTo>
                <a:lnTo>
                  <a:pt x="1166275" y="1438233"/>
                </a:lnTo>
                <a:lnTo>
                  <a:pt x="0" y="143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TextBox 21"/>
          <p:cNvSpPr txBox="1"/>
          <p:nvPr/>
        </p:nvSpPr>
        <p:spPr>
          <a:xfrm>
            <a:off x="11884646" y="2342515"/>
            <a:ext cx="6022354" cy="1810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Canva Sans Bold"/>
              </a:rPr>
              <a:t>18 </a:t>
            </a:r>
            <a:r>
              <a:rPr lang="en-US" sz="5199" dirty="0" err="1">
                <a:solidFill>
                  <a:srgbClr val="FFFFFF"/>
                </a:solidFill>
                <a:latin typeface="Canva Sans Bold"/>
              </a:rPr>
              <a:t>Schüler:innen</a:t>
            </a:r>
            <a:r>
              <a:rPr lang="en-US" sz="5199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Canva Sans Bold"/>
              </a:rPr>
              <a:t>wählen</a:t>
            </a:r>
            <a:r>
              <a:rPr lang="en-US" sz="5199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Canva Sans Bold"/>
              </a:rPr>
              <a:t>ihre</a:t>
            </a:r>
            <a:r>
              <a:rPr lang="en-US" sz="5199" dirty="0">
                <a:solidFill>
                  <a:srgbClr val="FFFFFF"/>
                </a:solidFill>
                <a:latin typeface="Canva Sans Bold"/>
              </a:rPr>
              <a:t> 2 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98156" y="6135167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5" y="0"/>
                </a:lnTo>
                <a:lnTo>
                  <a:pt x="1166275" y="1438232"/>
                </a:lnTo>
                <a:lnTo>
                  <a:pt x="0" y="1438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0802205" y="7858829"/>
            <a:ext cx="1147390" cy="1724220"/>
          </a:xfrm>
          <a:custGeom>
            <a:avLst/>
            <a:gdLst/>
            <a:ahLst/>
            <a:cxnLst/>
            <a:rect l="l" t="t" r="r" b="b"/>
            <a:pathLst>
              <a:path w="1147390" h="1724220">
                <a:moveTo>
                  <a:pt x="0" y="0"/>
                </a:moveTo>
                <a:lnTo>
                  <a:pt x="1147390" y="0"/>
                </a:lnTo>
                <a:lnTo>
                  <a:pt x="1147390" y="1724221"/>
                </a:lnTo>
                <a:lnTo>
                  <a:pt x="0" y="17242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8301090" y="7802070"/>
            <a:ext cx="1185161" cy="1780980"/>
          </a:xfrm>
          <a:custGeom>
            <a:avLst/>
            <a:gdLst/>
            <a:ahLst/>
            <a:cxnLst/>
            <a:rect l="l" t="t" r="r" b="b"/>
            <a:pathLst>
              <a:path w="1185161" h="1780980">
                <a:moveTo>
                  <a:pt x="0" y="0"/>
                </a:moveTo>
                <a:lnTo>
                  <a:pt x="1185161" y="0"/>
                </a:lnTo>
                <a:lnTo>
                  <a:pt x="1185161" y="1780980"/>
                </a:lnTo>
                <a:lnTo>
                  <a:pt x="0" y="1780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8246090" y="4524375"/>
            <a:ext cx="1166276" cy="1752600"/>
          </a:xfrm>
          <a:custGeom>
            <a:avLst/>
            <a:gdLst/>
            <a:ahLst/>
            <a:cxnLst/>
            <a:rect l="l" t="t" r="r" b="b"/>
            <a:pathLst>
              <a:path w="1166276" h="1752600">
                <a:moveTo>
                  <a:pt x="0" y="0"/>
                </a:moveTo>
                <a:lnTo>
                  <a:pt x="1166276" y="0"/>
                </a:lnTo>
                <a:lnTo>
                  <a:pt x="1166276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5624709" y="8001823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5" y="0"/>
                </a:lnTo>
                <a:lnTo>
                  <a:pt x="1166275" y="1438233"/>
                </a:lnTo>
                <a:lnTo>
                  <a:pt x="0" y="14382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9635930" y="6135167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5" y="0"/>
                </a:lnTo>
                <a:lnTo>
                  <a:pt x="1166275" y="1438232"/>
                </a:lnTo>
                <a:lnTo>
                  <a:pt x="0" y="1438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521052" y="2162175"/>
            <a:ext cx="4805606" cy="4114800"/>
          </a:xfrm>
          <a:custGeom>
            <a:avLst/>
            <a:gdLst/>
            <a:ahLst/>
            <a:cxnLst/>
            <a:rect l="l" t="t" r="r" b="b"/>
            <a:pathLst>
              <a:path w="4805606" h="4114800">
                <a:moveTo>
                  <a:pt x="0" y="0"/>
                </a:moveTo>
                <a:lnTo>
                  <a:pt x="4805605" y="0"/>
                </a:lnTo>
                <a:lnTo>
                  <a:pt x="48056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 rot="2700000">
            <a:off x="4982423" y="5035362"/>
            <a:ext cx="1782076" cy="813072"/>
          </a:xfrm>
          <a:custGeom>
            <a:avLst/>
            <a:gdLst/>
            <a:ahLst/>
            <a:cxnLst/>
            <a:rect l="l" t="t" r="r" b="b"/>
            <a:pathLst>
              <a:path w="1782076" h="813072">
                <a:moveTo>
                  <a:pt x="0" y="0"/>
                </a:moveTo>
                <a:lnTo>
                  <a:pt x="1782076" y="0"/>
                </a:lnTo>
                <a:lnTo>
                  <a:pt x="1782076" y="813073"/>
                </a:lnTo>
                <a:lnTo>
                  <a:pt x="0" y="8130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1219200" y="459220"/>
            <a:ext cx="16547748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FFFFFF"/>
                </a:solidFill>
                <a:latin typeface="Canva Sans Bold"/>
              </a:rPr>
              <a:t>Schülersprecher:innenwahl</a:t>
            </a:r>
            <a:endParaRPr lang="en-US" sz="9200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115800" y="2066925"/>
            <a:ext cx="5614672" cy="2746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FFFFFF"/>
                </a:solidFill>
                <a:latin typeface="Canva Sans Bold"/>
              </a:rPr>
              <a:t>Klassensprecher:innen</a:t>
            </a:r>
            <a:r>
              <a:rPr lang="en-US" sz="5199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Canva Sans Bold"/>
              </a:rPr>
              <a:t>wählen</a:t>
            </a:r>
            <a:r>
              <a:rPr lang="en-US" sz="5199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Canva Sans Bold"/>
              </a:rPr>
              <a:t>ihre</a:t>
            </a:r>
            <a:r>
              <a:rPr lang="en-US" sz="5199" dirty="0">
                <a:solidFill>
                  <a:srgbClr val="FFFFFF"/>
                </a:solidFill>
                <a:latin typeface="Canva Sans Bold"/>
              </a:rPr>
              <a:t> 3 </a:t>
            </a:r>
            <a:r>
              <a:rPr lang="en-US" sz="5199" dirty="0" err="1">
                <a:solidFill>
                  <a:srgbClr val="FFFFFF"/>
                </a:solidFill>
                <a:latin typeface="Canva Sans Bold"/>
              </a:rPr>
              <a:t>bzw</a:t>
            </a:r>
            <a:r>
              <a:rPr lang="en-US" sz="5199" dirty="0">
                <a:solidFill>
                  <a:srgbClr val="FFFFFF"/>
                </a:solidFill>
                <a:latin typeface="Canva Sans Bold"/>
              </a:rPr>
              <a:t>. 6 SSP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98156" y="6135167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5" y="0"/>
                </a:lnTo>
                <a:lnTo>
                  <a:pt x="1166275" y="1438232"/>
                </a:lnTo>
                <a:lnTo>
                  <a:pt x="0" y="1438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0802205" y="7858829"/>
            <a:ext cx="1147390" cy="1724220"/>
          </a:xfrm>
          <a:custGeom>
            <a:avLst/>
            <a:gdLst/>
            <a:ahLst/>
            <a:cxnLst/>
            <a:rect l="l" t="t" r="r" b="b"/>
            <a:pathLst>
              <a:path w="1147390" h="1724220">
                <a:moveTo>
                  <a:pt x="0" y="0"/>
                </a:moveTo>
                <a:lnTo>
                  <a:pt x="1147390" y="0"/>
                </a:lnTo>
                <a:lnTo>
                  <a:pt x="1147390" y="1724221"/>
                </a:lnTo>
                <a:lnTo>
                  <a:pt x="0" y="17242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8301090" y="7802070"/>
            <a:ext cx="1185161" cy="1780980"/>
          </a:xfrm>
          <a:custGeom>
            <a:avLst/>
            <a:gdLst/>
            <a:ahLst/>
            <a:cxnLst/>
            <a:rect l="l" t="t" r="r" b="b"/>
            <a:pathLst>
              <a:path w="1185161" h="1780980">
                <a:moveTo>
                  <a:pt x="0" y="0"/>
                </a:moveTo>
                <a:lnTo>
                  <a:pt x="1185161" y="0"/>
                </a:lnTo>
                <a:lnTo>
                  <a:pt x="1185161" y="1780980"/>
                </a:lnTo>
                <a:lnTo>
                  <a:pt x="0" y="1780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8246090" y="4524375"/>
            <a:ext cx="1166276" cy="1752600"/>
          </a:xfrm>
          <a:custGeom>
            <a:avLst/>
            <a:gdLst/>
            <a:ahLst/>
            <a:cxnLst/>
            <a:rect l="l" t="t" r="r" b="b"/>
            <a:pathLst>
              <a:path w="1166276" h="1752600">
                <a:moveTo>
                  <a:pt x="0" y="0"/>
                </a:moveTo>
                <a:lnTo>
                  <a:pt x="1166276" y="0"/>
                </a:lnTo>
                <a:lnTo>
                  <a:pt x="1166276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5624709" y="8001823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5" y="0"/>
                </a:lnTo>
                <a:lnTo>
                  <a:pt x="1166275" y="1438233"/>
                </a:lnTo>
                <a:lnTo>
                  <a:pt x="0" y="14382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9635930" y="6135167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5" y="0"/>
                </a:lnTo>
                <a:lnTo>
                  <a:pt x="1166275" y="1438232"/>
                </a:lnTo>
                <a:lnTo>
                  <a:pt x="0" y="1438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521052" y="2162175"/>
            <a:ext cx="4805606" cy="4114800"/>
          </a:xfrm>
          <a:custGeom>
            <a:avLst/>
            <a:gdLst/>
            <a:ahLst/>
            <a:cxnLst/>
            <a:rect l="l" t="t" r="r" b="b"/>
            <a:pathLst>
              <a:path w="4805606" h="4114800">
                <a:moveTo>
                  <a:pt x="0" y="0"/>
                </a:moveTo>
                <a:lnTo>
                  <a:pt x="4805605" y="0"/>
                </a:lnTo>
                <a:lnTo>
                  <a:pt x="48056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 rot="2700000">
            <a:off x="4982423" y="5035362"/>
            <a:ext cx="1782076" cy="813072"/>
          </a:xfrm>
          <a:custGeom>
            <a:avLst/>
            <a:gdLst/>
            <a:ahLst/>
            <a:cxnLst/>
            <a:rect l="l" t="t" r="r" b="b"/>
            <a:pathLst>
              <a:path w="1782076" h="813072">
                <a:moveTo>
                  <a:pt x="0" y="0"/>
                </a:moveTo>
                <a:lnTo>
                  <a:pt x="1782076" y="0"/>
                </a:lnTo>
                <a:lnTo>
                  <a:pt x="1782076" y="813073"/>
                </a:lnTo>
                <a:lnTo>
                  <a:pt x="0" y="8130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TextBox 11"/>
          <p:cNvSpPr txBox="1"/>
          <p:nvPr/>
        </p:nvSpPr>
        <p:spPr>
          <a:xfrm>
            <a:off x="12355818" y="2066925"/>
            <a:ext cx="5374654" cy="5554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FFFFFF"/>
                </a:solidFill>
                <a:latin typeface="Canva Sans Bold"/>
              </a:rPr>
              <a:t>Klassensprecher</a:t>
            </a:r>
            <a:r>
              <a:rPr lang="en-US" sz="5199" dirty="0">
                <a:solidFill>
                  <a:srgbClr val="FFFFFF"/>
                </a:solidFill>
                <a:latin typeface="Canva Sans Bold"/>
              </a:rPr>
              <a:t> und </a:t>
            </a:r>
            <a:r>
              <a:rPr lang="en-US" sz="5199" dirty="0" err="1">
                <a:solidFill>
                  <a:srgbClr val="FFFFFF"/>
                </a:solidFill>
                <a:latin typeface="Canva Sans Bold"/>
              </a:rPr>
              <a:t>Klassensprecherinnen</a:t>
            </a:r>
            <a:r>
              <a:rPr lang="en-US" sz="5199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Canva Sans Bold"/>
              </a:rPr>
              <a:t>wählen</a:t>
            </a:r>
            <a:r>
              <a:rPr lang="en-US" sz="5199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Canva Sans Bold"/>
              </a:rPr>
              <a:t>ihre</a:t>
            </a:r>
            <a:r>
              <a:rPr lang="en-US" sz="5199" dirty="0">
                <a:solidFill>
                  <a:srgbClr val="FFFFFF"/>
                </a:solidFill>
                <a:latin typeface="Canva Sans Bold"/>
              </a:rPr>
              <a:t> 3 </a:t>
            </a:r>
            <a:r>
              <a:rPr lang="en-US" sz="5199" dirty="0" err="1">
                <a:solidFill>
                  <a:srgbClr val="FFFFFF"/>
                </a:solidFill>
                <a:latin typeface="Canva Sans Bold"/>
              </a:rPr>
              <a:t>bzw</a:t>
            </a:r>
            <a:r>
              <a:rPr lang="en-US" sz="5199" dirty="0">
                <a:solidFill>
                  <a:srgbClr val="FFFFFF"/>
                </a:solidFill>
                <a:latin typeface="Canva Sans Bold"/>
              </a:rPr>
              <a:t>. 6 SSP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FF80881B-31C9-3FDA-1E4D-8AB0A407B8B7}"/>
              </a:ext>
            </a:extLst>
          </p:cNvPr>
          <p:cNvSpPr txBox="1"/>
          <p:nvPr/>
        </p:nvSpPr>
        <p:spPr>
          <a:xfrm>
            <a:off x="1138492" y="474165"/>
            <a:ext cx="16547748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FFFFFF"/>
                </a:solidFill>
                <a:latin typeface="Canva Sans Bold"/>
              </a:rPr>
              <a:t>Schülersprecher:innenwahl</a:t>
            </a:r>
            <a:endParaRPr lang="en-US" sz="9200" dirty="0">
              <a:solidFill>
                <a:srgbClr val="FFFFFF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12366" y="5898189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6" y="0"/>
                </a:lnTo>
                <a:lnTo>
                  <a:pt x="1166276" y="1438233"/>
                </a:lnTo>
                <a:lnTo>
                  <a:pt x="0" y="143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9412366" y="7858829"/>
            <a:ext cx="1147390" cy="1724220"/>
          </a:xfrm>
          <a:custGeom>
            <a:avLst/>
            <a:gdLst/>
            <a:ahLst/>
            <a:cxnLst/>
            <a:rect l="l" t="t" r="r" b="b"/>
            <a:pathLst>
              <a:path w="1147390" h="1724220">
                <a:moveTo>
                  <a:pt x="0" y="0"/>
                </a:moveTo>
                <a:lnTo>
                  <a:pt x="1147390" y="0"/>
                </a:lnTo>
                <a:lnTo>
                  <a:pt x="1147390" y="1724221"/>
                </a:lnTo>
                <a:lnTo>
                  <a:pt x="0" y="17242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7518537" y="5741005"/>
            <a:ext cx="1166276" cy="1752600"/>
          </a:xfrm>
          <a:custGeom>
            <a:avLst/>
            <a:gdLst/>
            <a:ahLst/>
            <a:cxnLst/>
            <a:rect l="l" t="t" r="r" b="b"/>
            <a:pathLst>
              <a:path w="1166276" h="1752600">
                <a:moveTo>
                  <a:pt x="0" y="0"/>
                </a:moveTo>
                <a:lnTo>
                  <a:pt x="1166276" y="0"/>
                </a:lnTo>
                <a:lnTo>
                  <a:pt x="1166276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7662953" y="8001823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5" y="0"/>
                </a:lnTo>
                <a:lnTo>
                  <a:pt x="1166275" y="1438233"/>
                </a:lnTo>
                <a:lnTo>
                  <a:pt x="0" y="143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521052" y="2162175"/>
            <a:ext cx="4805606" cy="4114800"/>
          </a:xfrm>
          <a:custGeom>
            <a:avLst/>
            <a:gdLst/>
            <a:ahLst/>
            <a:cxnLst/>
            <a:rect l="l" t="t" r="r" b="b"/>
            <a:pathLst>
              <a:path w="4805606" h="4114800">
                <a:moveTo>
                  <a:pt x="0" y="0"/>
                </a:moveTo>
                <a:lnTo>
                  <a:pt x="4805605" y="0"/>
                </a:lnTo>
                <a:lnTo>
                  <a:pt x="48056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 rot="2700000">
            <a:off x="4982423" y="5035362"/>
            <a:ext cx="1782076" cy="813072"/>
          </a:xfrm>
          <a:custGeom>
            <a:avLst/>
            <a:gdLst/>
            <a:ahLst/>
            <a:cxnLst/>
            <a:rect l="l" t="t" r="r" b="b"/>
            <a:pathLst>
              <a:path w="1782076" h="813072">
                <a:moveTo>
                  <a:pt x="0" y="0"/>
                </a:moveTo>
                <a:lnTo>
                  <a:pt x="1782076" y="0"/>
                </a:lnTo>
                <a:lnTo>
                  <a:pt x="1782076" y="813073"/>
                </a:lnTo>
                <a:lnTo>
                  <a:pt x="0" y="8130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-1066800" y="367031"/>
            <a:ext cx="19354800" cy="1459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6600" dirty="0" err="1">
                <a:solidFill>
                  <a:srgbClr val="FFFFFF"/>
                </a:solidFill>
                <a:latin typeface="Canva Sans Bold"/>
              </a:rPr>
              <a:t>Bezirksschülersprecher:innenwahl</a:t>
            </a:r>
            <a:endParaRPr lang="en-US" sz="6600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383106" y="2408555"/>
            <a:ext cx="6126964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 Bold"/>
              </a:rPr>
              <a:t>SSP wählen ihre 2 bzw. 4 Bezirks-SSP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12366" y="5898189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6" y="0"/>
                </a:lnTo>
                <a:lnTo>
                  <a:pt x="1166276" y="1438233"/>
                </a:lnTo>
                <a:lnTo>
                  <a:pt x="0" y="143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9412366" y="7858829"/>
            <a:ext cx="1147390" cy="1724220"/>
          </a:xfrm>
          <a:custGeom>
            <a:avLst/>
            <a:gdLst/>
            <a:ahLst/>
            <a:cxnLst/>
            <a:rect l="l" t="t" r="r" b="b"/>
            <a:pathLst>
              <a:path w="1147390" h="1724220">
                <a:moveTo>
                  <a:pt x="0" y="0"/>
                </a:moveTo>
                <a:lnTo>
                  <a:pt x="1147390" y="0"/>
                </a:lnTo>
                <a:lnTo>
                  <a:pt x="1147390" y="1724221"/>
                </a:lnTo>
                <a:lnTo>
                  <a:pt x="0" y="17242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7518537" y="5741005"/>
            <a:ext cx="1166276" cy="1752600"/>
          </a:xfrm>
          <a:custGeom>
            <a:avLst/>
            <a:gdLst/>
            <a:ahLst/>
            <a:cxnLst/>
            <a:rect l="l" t="t" r="r" b="b"/>
            <a:pathLst>
              <a:path w="1166276" h="1752600">
                <a:moveTo>
                  <a:pt x="0" y="0"/>
                </a:moveTo>
                <a:lnTo>
                  <a:pt x="1166276" y="0"/>
                </a:lnTo>
                <a:lnTo>
                  <a:pt x="1166276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7662953" y="8001823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5" y="0"/>
                </a:lnTo>
                <a:lnTo>
                  <a:pt x="1166275" y="1438233"/>
                </a:lnTo>
                <a:lnTo>
                  <a:pt x="0" y="143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521052" y="2162175"/>
            <a:ext cx="4805606" cy="4114800"/>
          </a:xfrm>
          <a:custGeom>
            <a:avLst/>
            <a:gdLst/>
            <a:ahLst/>
            <a:cxnLst/>
            <a:rect l="l" t="t" r="r" b="b"/>
            <a:pathLst>
              <a:path w="4805606" h="4114800">
                <a:moveTo>
                  <a:pt x="0" y="0"/>
                </a:moveTo>
                <a:lnTo>
                  <a:pt x="4805605" y="0"/>
                </a:lnTo>
                <a:lnTo>
                  <a:pt x="48056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 rot="2700000">
            <a:off x="4982423" y="5035362"/>
            <a:ext cx="1782076" cy="813072"/>
          </a:xfrm>
          <a:custGeom>
            <a:avLst/>
            <a:gdLst/>
            <a:ahLst/>
            <a:cxnLst/>
            <a:rect l="l" t="t" r="r" b="b"/>
            <a:pathLst>
              <a:path w="1782076" h="813072">
                <a:moveTo>
                  <a:pt x="0" y="0"/>
                </a:moveTo>
                <a:lnTo>
                  <a:pt x="1782076" y="0"/>
                </a:lnTo>
                <a:lnTo>
                  <a:pt x="1782076" y="813073"/>
                </a:lnTo>
                <a:lnTo>
                  <a:pt x="0" y="8130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1383106" y="2408555"/>
            <a:ext cx="6126964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 Bold"/>
              </a:rPr>
              <a:t>SSP wählen ihre 2 bzw. 4 Bezirks-SSP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5EAFC56F-AE1B-1872-FCB4-7B0089412A4E}"/>
              </a:ext>
            </a:extLst>
          </p:cNvPr>
          <p:cNvSpPr txBox="1"/>
          <p:nvPr/>
        </p:nvSpPr>
        <p:spPr>
          <a:xfrm>
            <a:off x="-1066800" y="367031"/>
            <a:ext cx="19354800" cy="1459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6600" dirty="0" err="1">
                <a:solidFill>
                  <a:srgbClr val="FFFFFF"/>
                </a:solidFill>
                <a:latin typeface="Canva Sans Bold"/>
              </a:rPr>
              <a:t>Bezirksschülersprecher:innenwahl</a:t>
            </a:r>
            <a:endParaRPr lang="en-US" sz="6600" dirty="0">
              <a:solidFill>
                <a:srgbClr val="FFFFFF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60290" y="5931248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6" y="0"/>
                </a:lnTo>
                <a:lnTo>
                  <a:pt x="1166276" y="1438232"/>
                </a:lnTo>
                <a:lnTo>
                  <a:pt x="0" y="1438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9412366" y="7858829"/>
            <a:ext cx="1147390" cy="1724220"/>
          </a:xfrm>
          <a:custGeom>
            <a:avLst/>
            <a:gdLst/>
            <a:ahLst/>
            <a:cxnLst/>
            <a:rect l="l" t="t" r="r" b="b"/>
            <a:pathLst>
              <a:path w="1147390" h="1724220">
                <a:moveTo>
                  <a:pt x="0" y="0"/>
                </a:moveTo>
                <a:lnTo>
                  <a:pt x="1147390" y="0"/>
                </a:lnTo>
                <a:lnTo>
                  <a:pt x="1147390" y="1724221"/>
                </a:lnTo>
                <a:lnTo>
                  <a:pt x="0" y="17242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1139442" y="5774064"/>
            <a:ext cx="1166276" cy="1752600"/>
          </a:xfrm>
          <a:custGeom>
            <a:avLst/>
            <a:gdLst/>
            <a:ahLst/>
            <a:cxnLst/>
            <a:rect l="l" t="t" r="r" b="b"/>
            <a:pathLst>
              <a:path w="1166276" h="1752600">
                <a:moveTo>
                  <a:pt x="0" y="0"/>
                </a:moveTo>
                <a:lnTo>
                  <a:pt x="1166275" y="0"/>
                </a:lnTo>
                <a:lnTo>
                  <a:pt x="1166275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7560290" y="8001823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6" y="0"/>
                </a:lnTo>
                <a:lnTo>
                  <a:pt x="1166276" y="1438233"/>
                </a:lnTo>
                <a:lnTo>
                  <a:pt x="0" y="143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521052" y="2162175"/>
            <a:ext cx="4805606" cy="4114800"/>
          </a:xfrm>
          <a:custGeom>
            <a:avLst/>
            <a:gdLst/>
            <a:ahLst/>
            <a:cxnLst/>
            <a:rect l="l" t="t" r="r" b="b"/>
            <a:pathLst>
              <a:path w="4805606" h="4114800">
                <a:moveTo>
                  <a:pt x="0" y="0"/>
                </a:moveTo>
                <a:lnTo>
                  <a:pt x="4805605" y="0"/>
                </a:lnTo>
                <a:lnTo>
                  <a:pt x="48056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 rot="2700000">
            <a:off x="4982423" y="5035362"/>
            <a:ext cx="1782076" cy="813072"/>
          </a:xfrm>
          <a:custGeom>
            <a:avLst/>
            <a:gdLst/>
            <a:ahLst/>
            <a:cxnLst/>
            <a:rect l="l" t="t" r="r" b="b"/>
            <a:pathLst>
              <a:path w="1782076" h="813072">
                <a:moveTo>
                  <a:pt x="0" y="0"/>
                </a:moveTo>
                <a:lnTo>
                  <a:pt x="1782076" y="0"/>
                </a:lnTo>
                <a:lnTo>
                  <a:pt x="1782076" y="813073"/>
                </a:lnTo>
                <a:lnTo>
                  <a:pt x="0" y="8130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1383106" y="2408555"/>
            <a:ext cx="6126964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 Bold"/>
              </a:rPr>
              <a:t>Bezis wählen ihre 12 Landes-SSP</a:t>
            </a:r>
          </a:p>
        </p:txBody>
      </p:sp>
      <p:sp>
        <p:nvSpPr>
          <p:cNvPr id="10" name="Freeform 10"/>
          <p:cNvSpPr/>
          <p:nvPr/>
        </p:nvSpPr>
        <p:spPr>
          <a:xfrm>
            <a:off x="12953417" y="5931248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6" y="0"/>
                </a:lnTo>
                <a:lnTo>
                  <a:pt x="1166276" y="1438232"/>
                </a:lnTo>
                <a:lnTo>
                  <a:pt x="0" y="1438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9327665" y="5931248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6" y="0"/>
                </a:lnTo>
                <a:lnTo>
                  <a:pt x="1166276" y="1438232"/>
                </a:lnTo>
                <a:lnTo>
                  <a:pt x="0" y="1438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11248800" y="8001823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5" y="0"/>
                </a:lnTo>
                <a:lnTo>
                  <a:pt x="1166275" y="1438233"/>
                </a:lnTo>
                <a:lnTo>
                  <a:pt x="0" y="143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14762995" y="5802444"/>
            <a:ext cx="1147390" cy="1724220"/>
          </a:xfrm>
          <a:custGeom>
            <a:avLst/>
            <a:gdLst/>
            <a:ahLst/>
            <a:cxnLst/>
            <a:rect l="l" t="t" r="r" b="b"/>
            <a:pathLst>
              <a:path w="1147390" h="1724220">
                <a:moveTo>
                  <a:pt x="0" y="0"/>
                </a:moveTo>
                <a:lnTo>
                  <a:pt x="1147390" y="0"/>
                </a:lnTo>
                <a:lnTo>
                  <a:pt x="1147390" y="1724220"/>
                </a:lnTo>
                <a:lnTo>
                  <a:pt x="0" y="1724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>
            <a:off x="13100875" y="7858829"/>
            <a:ext cx="1147390" cy="1724220"/>
          </a:xfrm>
          <a:custGeom>
            <a:avLst/>
            <a:gdLst/>
            <a:ahLst/>
            <a:cxnLst/>
            <a:rect l="l" t="t" r="r" b="b"/>
            <a:pathLst>
              <a:path w="1147390" h="1724220">
                <a:moveTo>
                  <a:pt x="0" y="0"/>
                </a:moveTo>
                <a:lnTo>
                  <a:pt x="1147390" y="0"/>
                </a:lnTo>
                <a:lnTo>
                  <a:pt x="1147390" y="1724221"/>
                </a:lnTo>
                <a:lnTo>
                  <a:pt x="0" y="17242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14762995" y="7858829"/>
            <a:ext cx="1147390" cy="1724220"/>
          </a:xfrm>
          <a:custGeom>
            <a:avLst/>
            <a:gdLst/>
            <a:ahLst/>
            <a:cxnLst/>
            <a:rect l="l" t="t" r="r" b="b"/>
            <a:pathLst>
              <a:path w="1147390" h="1724220">
                <a:moveTo>
                  <a:pt x="0" y="0"/>
                </a:moveTo>
                <a:lnTo>
                  <a:pt x="1147390" y="0"/>
                </a:lnTo>
                <a:lnTo>
                  <a:pt x="1147390" y="1724221"/>
                </a:lnTo>
                <a:lnTo>
                  <a:pt x="0" y="17242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BDE05F56-ED84-565B-E3E2-8B7F5CA193F5}"/>
              </a:ext>
            </a:extLst>
          </p:cNvPr>
          <p:cNvSpPr txBox="1"/>
          <p:nvPr/>
        </p:nvSpPr>
        <p:spPr>
          <a:xfrm>
            <a:off x="-1066800" y="367031"/>
            <a:ext cx="19354800" cy="1459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6600" dirty="0" err="1">
                <a:solidFill>
                  <a:srgbClr val="FFFFFF"/>
                </a:solidFill>
                <a:latin typeface="Canva Sans Bold"/>
              </a:rPr>
              <a:t>Landesschülersprecher:innenwahl</a:t>
            </a:r>
            <a:endParaRPr lang="en-US" sz="6600" dirty="0">
              <a:solidFill>
                <a:srgbClr val="FFFFFF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60290" y="5931248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6" y="0"/>
                </a:lnTo>
                <a:lnTo>
                  <a:pt x="1166276" y="1438232"/>
                </a:lnTo>
                <a:lnTo>
                  <a:pt x="0" y="1438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9412366" y="7858829"/>
            <a:ext cx="1147390" cy="1724220"/>
          </a:xfrm>
          <a:custGeom>
            <a:avLst/>
            <a:gdLst/>
            <a:ahLst/>
            <a:cxnLst/>
            <a:rect l="l" t="t" r="r" b="b"/>
            <a:pathLst>
              <a:path w="1147390" h="1724220">
                <a:moveTo>
                  <a:pt x="0" y="0"/>
                </a:moveTo>
                <a:lnTo>
                  <a:pt x="1147390" y="0"/>
                </a:lnTo>
                <a:lnTo>
                  <a:pt x="1147390" y="1724221"/>
                </a:lnTo>
                <a:lnTo>
                  <a:pt x="0" y="17242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1139442" y="5774064"/>
            <a:ext cx="1166276" cy="1752600"/>
          </a:xfrm>
          <a:custGeom>
            <a:avLst/>
            <a:gdLst/>
            <a:ahLst/>
            <a:cxnLst/>
            <a:rect l="l" t="t" r="r" b="b"/>
            <a:pathLst>
              <a:path w="1166276" h="1752600">
                <a:moveTo>
                  <a:pt x="0" y="0"/>
                </a:moveTo>
                <a:lnTo>
                  <a:pt x="1166275" y="0"/>
                </a:lnTo>
                <a:lnTo>
                  <a:pt x="1166275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7560290" y="8001823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6" y="0"/>
                </a:lnTo>
                <a:lnTo>
                  <a:pt x="1166276" y="1438233"/>
                </a:lnTo>
                <a:lnTo>
                  <a:pt x="0" y="14382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521052" y="2162175"/>
            <a:ext cx="4805606" cy="4114800"/>
          </a:xfrm>
          <a:custGeom>
            <a:avLst/>
            <a:gdLst/>
            <a:ahLst/>
            <a:cxnLst/>
            <a:rect l="l" t="t" r="r" b="b"/>
            <a:pathLst>
              <a:path w="4805606" h="4114800">
                <a:moveTo>
                  <a:pt x="0" y="0"/>
                </a:moveTo>
                <a:lnTo>
                  <a:pt x="4805605" y="0"/>
                </a:lnTo>
                <a:lnTo>
                  <a:pt x="48056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 rot="2700000">
            <a:off x="4982423" y="5035362"/>
            <a:ext cx="1782076" cy="813072"/>
          </a:xfrm>
          <a:custGeom>
            <a:avLst/>
            <a:gdLst/>
            <a:ahLst/>
            <a:cxnLst/>
            <a:rect l="l" t="t" r="r" b="b"/>
            <a:pathLst>
              <a:path w="1782076" h="813072">
                <a:moveTo>
                  <a:pt x="0" y="0"/>
                </a:moveTo>
                <a:lnTo>
                  <a:pt x="1782076" y="0"/>
                </a:lnTo>
                <a:lnTo>
                  <a:pt x="1782076" y="813073"/>
                </a:lnTo>
                <a:lnTo>
                  <a:pt x="0" y="8130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1383106" y="2408555"/>
            <a:ext cx="6126964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 Bold"/>
              </a:rPr>
              <a:t>Bezis wählen ihre 12 Landes-SSP</a:t>
            </a:r>
          </a:p>
        </p:txBody>
      </p:sp>
      <p:sp>
        <p:nvSpPr>
          <p:cNvPr id="10" name="Freeform 10"/>
          <p:cNvSpPr/>
          <p:nvPr/>
        </p:nvSpPr>
        <p:spPr>
          <a:xfrm>
            <a:off x="12953417" y="5931248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6" y="0"/>
                </a:lnTo>
                <a:lnTo>
                  <a:pt x="1166276" y="1438232"/>
                </a:lnTo>
                <a:lnTo>
                  <a:pt x="0" y="14382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9327665" y="5931248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6" y="0"/>
                </a:lnTo>
                <a:lnTo>
                  <a:pt x="1166276" y="1438232"/>
                </a:lnTo>
                <a:lnTo>
                  <a:pt x="0" y="14382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11248800" y="8001823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5" y="0"/>
                </a:lnTo>
                <a:lnTo>
                  <a:pt x="1166275" y="1438233"/>
                </a:lnTo>
                <a:lnTo>
                  <a:pt x="0" y="14382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14762995" y="5802444"/>
            <a:ext cx="1147390" cy="1724220"/>
          </a:xfrm>
          <a:custGeom>
            <a:avLst/>
            <a:gdLst/>
            <a:ahLst/>
            <a:cxnLst/>
            <a:rect l="l" t="t" r="r" b="b"/>
            <a:pathLst>
              <a:path w="1147390" h="1724220">
                <a:moveTo>
                  <a:pt x="0" y="0"/>
                </a:moveTo>
                <a:lnTo>
                  <a:pt x="1147390" y="0"/>
                </a:lnTo>
                <a:lnTo>
                  <a:pt x="1147390" y="1724220"/>
                </a:lnTo>
                <a:lnTo>
                  <a:pt x="0" y="1724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>
            <a:off x="13100875" y="7858829"/>
            <a:ext cx="1147390" cy="1724220"/>
          </a:xfrm>
          <a:custGeom>
            <a:avLst/>
            <a:gdLst/>
            <a:ahLst/>
            <a:cxnLst/>
            <a:rect l="l" t="t" r="r" b="b"/>
            <a:pathLst>
              <a:path w="1147390" h="1724220">
                <a:moveTo>
                  <a:pt x="0" y="0"/>
                </a:moveTo>
                <a:lnTo>
                  <a:pt x="1147390" y="0"/>
                </a:lnTo>
                <a:lnTo>
                  <a:pt x="1147390" y="1724221"/>
                </a:lnTo>
                <a:lnTo>
                  <a:pt x="0" y="17242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14762995" y="7858829"/>
            <a:ext cx="1147390" cy="1724220"/>
          </a:xfrm>
          <a:custGeom>
            <a:avLst/>
            <a:gdLst/>
            <a:ahLst/>
            <a:cxnLst/>
            <a:rect l="l" t="t" r="r" b="b"/>
            <a:pathLst>
              <a:path w="1147390" h="1724220">
                <a:moveTo>
                  <a:pt x="0" y="0"/>
                </a:moveTo>
                <a:lnTo>
                  <a:pt x="1147390" y="0"/>
                </a:lnTo>
                <a:lnTo>
                  <a:pt x="1147390" y="1724221"/>
                </a:lnTo>
                <a:lnTo>
                  <a:pt x="0" y="17242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016482B4-C7F6-B09C-FA80-D319C1EF6F51}"/>
              </a:ext>
            </a:extLst>
          </p:cNvPr>
          <p:cNvSpPr txBox="1"/>
          <p:nvPr/>
        </p:nvSpPr>
        <p:spPr>
          <a:xfrm>
            <a:off x="-1066800" y="367031"/>
            <a:ext cx="19354800" cy="1459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6600" dirty="0" err="1">
                <a:solidFill>
                  <a:srgbClr val="FFFFFF"/>
                </a:solidFill>
                <a:latin typeface="Canva Sans Bold"/>
              </a:rPr>
              <a:t>Landesschülersprecher:innenwahl</a:t>
            </a:r>
            <a:endParaRPr lang="en-US" sz="6600" dirty="0">
              <a:solidFill>
                <a:srgbClr val="FFFFFF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68952" y="1334514"/>
            <a:ext cx="8350095" cy="3808986"/>
            <a:chOff x="0" y="0"/>
            <a:chExt cx="11133460" cy="5078647"/>
          </a:xfrm>
        </p:grpSpPr>
        <p:sp>
          <p:nvSpPr>
            <p:cNvPr id="3" name="Freeform 3"/>
            <p:cNvSpPr/>
            <p:nvPr/>
          </p:nvSpPr>
          <p:spPr>
            <a:xfrm>
              <a:off x="0" y="209578"/>
              <a:ext cx="1555034" cy="1917643"/>
            </a:xfrm>
            <a:custGeom>
              <a:avLst/>
              <a:gdLst/>
              <a:ahLst/>
              <a:cxnLst/>
              <a:rect l="l" t="t" r="r" b="b"/>
              <a:pathLst>
                <a:path w="1555034" h="1917643">
                  <a:moveTo>
                    <a:pt x="0" y="0"/>
                  </a:moveTo>
                  <a:lnTo>
                    <a:pt x="1555034" y="0"/>
                  </a:lnTo>
                  <a:lnTo>
                    <a:pt x="1555034" y="1917644"/>
                  </a:lnTo>
                  <a:lnTo>
                    <a:pt x="0" y="19176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Freeform 4"/>
            <p:cNvSpPr/>
            <p:nvPr/>
          </p:nvSpPr>
          <p:spPr>
            <a:xfrm>
              <a:off x="2469434" y="2779687"/>
              <a:ext cx="1529853" cy="2298960"/>
            </a:xfrm>
            <a:custGeom>
              <a:avLst/>
              <a:gdLst/>
              <a:ahLst/>
              <a:cxnLst/>
              <a:rect l="l" t="t" r="r" b="b"/>
              <a:pathLst>
                <a:path w="1529853" h="2298960">
                  <a:moveTo>
                    <a:pt x="0" y="0"/>
                  </a:moveTo>
                  <a:lnTo>
                    <a:pt x="1529854" y="0"/>
                  </a:lnTo>
                  <a:lnTo>
                    <a:pt x="1529854" y="2298960"/>
                  </a:lnTo>
                  <a:lnTo>
                    <a:pt x="0" y="2298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Freeform 5"/>
            <p:cNvSpPr/>
            <p:nvPr/>
          </p:nvSpPr>
          <p:spPr>
            <a:xfrm>
              <a:off x="4772202" y="0"/>
              <a:ext cx="1555034" cy="2336800"/>
            </a:xfrm>
            <a:custGeom>
              <a:avLst/>
              <a:gdLst/>
              <a:ahLst/>
              <a:cxnLst/>
              <a:rect l="l" t="t" r="r" b="b"/>
              <a:pathLst>
                <a:path w="1555034" h="2336800">
                  <a:moveTo>
                    <a:pt x="0" y="0"/>
                  </a:moveTo>
                  <a:lnTo>
                    <a:pt x="1555034" y="0"/>
                  </a:lnTo>
                  <a:lnTo>
                    <a:pt x="1555034" y="2336800"/>
                  </a:lnTo>
                  <a:lnTo>
                    <a:pt x="0" y="2336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2970346"/>
              <a:ext cx="1555034" cy="1917643"/>
            </a:xfrm>
            <a:custGeom>
              <a:avLst/>
              <a:gdLst/>
              <a:ahLst/>
              <a:cxnLst/>
              <a:rect l="l" t="t" r="r" b="b"/>
              <a:pathLst>
                <a:path w="1555034" h="1917643">
                  <a:moveTo>
                    <a:pt x="0" y="0"/>
                  </a:moveTo>
                  <a:lnTo>
                    <a:pt x="1555034" y="0"/>
                  </a:lnTo>
                  <a:lnTo>
                    <a:pt x="1555034" y="1917643"/>
                  </a:lnTo>
                  <a:lnTo>
                    <a:pt x="0" y="191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Freeform 7"/>
            <p:cNvSpPr/>
            <p:nvPr/>
          </p:nvSpPr>
          <p:spPr>
            <a:xfrm>
              <a:off x="7190836" y="209578"/>
              <a:ext cx="1555034" cy="1917643"/>
            </a:xfrm>
            <a:custGeom>
              <a:avLst/>
              <a:gdLst/>
              <a:ahLst/>
              <a:cxnLst/>
              <a:rect l="l" t="t" r="r" b="b"/>
              <a:pathLst>
                <a:path w="1555034" h="1917643">
                  <a:moveTo>
                    <a:pt x="0" y="0"/>
                  </a:moveTo>
                  <a:lnTo>
                    <a:pt x="1555034" y="0"/>
                  </a:lnTo>
                  <a:lnTo>
                    <a:pt x="1555034" y="1917644"/>
                  </a:lnTo>
                  <a:lnTo>
                    <a:pt x="0" y="19176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/>
            <p:nvPr/>
          </p:nvSpPr>
          <p:spPr>
            <a:xfrm>
              <a:off x="2356500" y="209578"/>
              <a:ext cx="1555034" cy="1917643"/>
            </a:xfrm>
            <a:custGeom>
              <a:avLst/>
              <a:gdLst/>
              <a:ahLst/>
              <a:cxnLst/>
              <a:rect l="l" t="t" r="r" b="b"/>
              <a:pathLst>
                <a:path w="1555034" h="1917643">
                  <a:moveTo>
                    <a:pt x="0" y="0"/>
                  </a:moveTo>
                  <a:lnTo>
                    <a:pt x="1555034" y="0"/>
                  </a:lnTo>
                  <a:lnTo>
                    <a:pt x="1555034" y="1917644"/>
                  </a:lnTo>
                  <a:lnTo>
                    <a:pt x="0" y="19176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9"/>
            <p:cNvSpPr/>
            <p:nvPr/>
          </p:nvSpPr>
          <p:spPr>
            <a:xfrm>
              <a:off x="4918012" y="2970346"/>
              <a:ext cx="1555034" cy="1917643"/>
            </a:xfrm>
            <a:custGeom>
              <a:avLst/>
              <a:gdLst/>
              <a:ahLst/>
              <a:cxnLst/>
              <a:rect l="l" t="t" r="r" b="b"/>
              <a:pathLst>
                <a:path w="1555034" h="1917643">
                  <a:moveTo>
                    <a:pt x="0" y="0"/>
                  </a:moveTo>
                  <a:lnTo>
                    <a:pt x="1555035" y="0"/>
                  </a:lnTo>
                  <a:lnTo>
                    <a:pt x="1555035" y="1917643"/>
                  </a:lnTo>
                  <a:lnTo>
                    <a:pt x="0" y="1917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9603607" y="37840"/>
              <a:ext cx="1529853" cy="2298960"/>
            </a:xfrm>
            <a:custGeom>
              <a:avLst/>
              <a:gdLst/>
              <a:ahLst/>
              <a:cxnLst/>
              <a:rect l="l" t="t" r="r" b="b"/>
              <a:pathLst>
                <a:path w="1529853" h="2298960">
                  <a:moveTo>
                    <a:pt x="0" y="0"/>
                  </a:moveTo>
                  <a:lnTo>
                    <a:pt x="1529853" y="0"/>
                  </a:lnTo>
                  <a:lnTo>
                    <a:pt x="1529853" y="2298960"/>
                  </a:lnTo>
                  <a:lnTo>
                    <a:pt x="0" y="2298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7387447" y="2779687"/>
              <a:ext cx="1529853" cy="2298960"/>
            </a:xfrm>
            <a:custGeom>
              <a:avLst/>
              <a:gdLst/>
              <a:ahLst/>
              <a:cxnLst/>
              <a:rect l="l" t="t" r="r" b="b"/>
              <a:pathLst>
                <a:path w="1529853" h="2298960">
                  <a:moveTo>
                    <a:pt x="0" y="0"/>
                  </a:moveTo>
                  <a:lnTo>
                    <a:pt x="1529853" y="0"/>
                  </a:lnTo>
                  <a:lnTo>
                    <a:pt x="1529853" y="2298960"/>
                  </a:lnTo>
                  <a:lnTo>
                    <a:pt x="0" y="2298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9603607" y="2779687"/>
              <a:ext cx="1529853" cy="2298960"/>
            </a:xfrm>
            <a:custGeom>
              <a:avLst/>
              <a:gdLst/>
              <a:ahLst/>
              <a:cxnLst/>
              <a:rect l="l" t="t" r="r" b="b"/>
              <a:pathLst>
                <a:path w="1529853" h="2298960">
                  <a:moveTo>
                    <a:pt x="0" y="0"/>
                  </a:moveTo>
                  <a:lnTo>
                    <a:pt x="1529853" y="0"/>
                  </a:lnTo>
                  <a:lnTo>
                    <a:pt x="1529853" y="2298960"/>
                  </a:lnTo>
                  <a:lnTo>
                    <a:pt x="0" y="2298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246503" y="6175950"/>
            <a:ext cx="11794995" cy="1805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5621" lvl="1" indent="-367810" algn="ctr">
              <a:lnSpc>
                <a:spcPts val="4770"/>
              </a:lnSpc>
              <a:buFont typeface="Arial"/>
              <a:buChar char="•"/>
            </a:pPr>
            <a:r>
              <a:rPr lang="en-US" sz="3407" dirty="0" err="1">
                <a:solidFill>
                  <a:srgbClr val="FFFFFF"/>
                </a:solidFill>
                <a:latin typeface="Canva Sans Bold"/>
              </a:rPr>
              <a:t>Vertreten</a:t>
            </a:r>
            <a:r>
              <a:rPr lang="en-US" sz="3407" dirty="0">
                <a:solidFill>
                  <a:srgbClr val="FFFFFF"/>
                </a:solidFill>
                <a:latin typeface="Canva Sans Bold"/>
              </a:rPr>
              <a:t> die </a:t>
            </a:r>
            <a:r>
              <a:rPr lang="en-US" sz="3407" dirty="0" err="1">
                <a:solidFill>
                  <a:srgbClr val="FFFFFF"/>
                </a:solidFill>
                <a:latin typeface="Canva Sans Bold"/>
              </a:rPr>
              <a:t>Schülerinnen</a:t>
            </a:r>
            <a:r>
              <a:rPr lang="en-US" sz="3407" dirty="0">
                <a:solidFill>
                  <a:srgbClr val="FFFFFF"/>
                </a:solidFill>
                <a:latin typeface="Canva Sans Bold"/>
              </a:rPr>
              <a:t> und </a:t>
            </a:r>
            <a:r>
              <a:rPr lang="en-US" sz="3407" dirty="0" err="1">
                <a:solidFill>
                  <a:srgbClr val="FFFFFF"/>
                </a:solidFill>
                <a:latin typeface="Canva Sans Bold"/>
              </a:rPr>
              <a:t>Schüler</a:t>
            </a:r>
            <a:r>
              <a:rPr lang="en-US" sz="3407" dirty="0">
                <a:solidFill>
                  <a:srgbClr val="FFFFFF"/>
                </a:solidFill>
                <a:latin typeface="Canva Sans Bold"/>
              </a:rPr>
              <a:t> in </a:t>
            </a:r>
            <a:r>
              <a:rPr lang="en-US" sz="3407" dirty="0" err="1">
                <a:solidFill>
                  <a:srgbClr val="FFFFFF"/>
                </a:solidFill>
                <a:latin typeface="Canva Sans Bold"/>
              </a:rPr>
              <a:t>ganz</a:t>
            </a:r>
            <a:r>
              <a:rPr lang="en-US" sz="3407" dirty="0">
                <a:solidFill>
                  <a:srgbClr val="FFFFFF"/>
                </a:solidFill>
                <a:latin typeface="Canva Sans Bold"/>
              </a:rPr>
              <a:t> Bayern</a:t>
            </a:r>
          </a:p>
          <a:p>
            <a:pPr marL="735621" lvl="1" indent="-367810" algn="ctr">
              <a:lnSpc>
                <a:spcPts val="4770"/>
              </a:lnSpc>
              <a:buFont typeface="Arial"/>
              <a:buChar char="•"/>
            </a:pPr>
            <a:r>
              <a:rPr lang="en-US" sz="3407" dirty="0" err="1">
                <a:solidFill>
                  <a:srgbClr val="FFFFFF"/>
                </a:solidFill>
                <a:latin typeface="Canva Sans Bold"/>
              </a:rPr>
              <a:t>stehen</a:t>
            </a:r>
            <a:r>
              <a:rPr lang="en-US" sz="3407" dirty="0">
                <a:solidFill>
                  <a:srgbClr val="FFFFFF"/>
                </a:solidFill>
                <a:latin typeface="Canva Sans Bold"/>
              </a:rPr>
              <a:t> in </a:t>
            </a:r>
            <a:r>
              <a:rPr lang="en-US" sz="3407" dirty="0" err="1">
                <a:solidFill>
                  <a:srgbClr val="FFFFFF"/>
                </a:solidFill>
                <a:latin typeface="Canva Sans Bold"/>
              </a:rPr>
              <a:t>Kontakt</a:t>
            </a:r>
            <a:r>
              <a:rPr lang="en-US" sz="3407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3407" dirty="0" err="1">
                <a:solidFill>
                  <a:srgbClr val="FFFFFF"/>
                </a:solidFill>
                <a:latin typeface="Canva Sans Bold"/>
              </a:rPr>
              <a:t>mit</a:t>
            </a:r>
            <a:r>
              <a:rPr lang="en-US" sz="3407" dirty="0">
                <a:solidFill>
                  <a:srgbClr val="FFFFFF"/>
                </a:solidFill>
                <a:latin typeface="Canva Sans Bold"/>
              </a:rPr>
              <a:t> dem </a:t>
            </a:r>
            <a:r>
              <a:rPr lang="en-US" sz="3407" dirty="0" err="1">
                <a:solidFill>
                  <a:srgbClr val="FFFFFF"/>
                </a:solidFill>
                <a:latin typeface="Canva Sans Bold"/>
              </a:rPr>
              <a:t>Kultusministerium</a:t>
            </a:r>
            <a:endParaRPr lang="en-US" sz="3407" dirty="0">
              <a:solidFill>
                <a:srgbClr val="FFFFFF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56580" y="3542348"/>
            <a:ext cx="8374839" cy="2520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85"/>
              </a:lnSpc>
              <a:spcBef>
                <a:spcPct val="0"/>
              </a:spcBef>
            </a:pPr>
            <a:r>
              <a:rPr lang="en-US" sz="6755">
                <a:solidFill>
                  <a:srgbClr val="E2E1DD"/>
                </a:solidFill>
              </a:rPr>
              <a:t>WAHLEN UND WAHLORDNUNGEN AN UNSERER SCHULE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5943" y="487909"/>
            <a:ext cx="16661457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FFFFFF"/>
                </a:solidFill>
                <a:latin typeface="Canva Sans Bold"/>
              </a:rPr>
              <a:t>Klassensprecher:innenwahl</a:t>
            </a:r>
            <a:endParaRPr lang="en-US" sz="9200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83731" y="2587488"/>
            <a:ext cx="15913669" cy="3199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u="sng" dirty="0">
                <a:solidFill>
                  <a:srgbClr val="FFFFFF"/>
                </a:solidFill>
                <a:latin typeface="Canva Sans Bold"/>
                <a:hlinkClick r:id="rId2"/>
              </a:rPr>
              <a:t>Video </a:t>
            </a:r>
            <a:r>
              <a:rPr lang="en-US" sz="9200" u="sng" dirty="0" err="1">
                <a:solidFill>
                  <a:srgbClr val="FFFFFF"/>
                </a:solidFill>
                <a:latin typeface="Canva Sans Bold"/>
                <a:hlinkClick r:id="rId2"/>
              </a:rPr>
              <a:t>Klassensprecher</a:t>
            </a:r>
            <a:r>
              <a:rPr lang="en-US" sz="9200" u="sng" dirty="0">
                <a:solidFill>
                  <a:srgbClr val="FFFFFF"/>
                </a:solidFill>
                <a:latin typeface="Canva Sans Bold"/>
                <a:hlinkClick r:id="rId2"/>
              </a:rPr>
              <a:t>:</a:t>
            </a:r>
            <a:r>
              <a:rPr lang="en-US" sz="9200" u="sng" dirty="0" err="1">
                <a:solidFill>
                  <a:srgbClr val="FFFFFF"/>
                </a:solidFill>
                <a:latin typeface="Canva Sans Bold"/>
                <a:hlinkClick r:id="rId2"/>
              </a:rPr>
              <a:t>innenwahl</a:t>
            </a:r>
            <a:endParaRPr lang="en-US" sz="9200" u="sng" dirty="0">
              <a:solidFill>
                <a:srgbClr val="FFFFFF"/>
              </a:solidFill>
              <a:latin typeface="Canva Sans Bold"/>
              <a:hlinkClick r:id="rId3" tooltip="https://www.youtube.com/watch?v=MUTiOJq8qM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3271" y="8371205"/>
            <a:ext cx="16661457" cy="1810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545454"/>
                </a:solidFill>
                <a:latin typeface="Canva Sans Bold"/>
              </a:rPr>
              <a:t>https://</a:t>
            </a:r>
            <a:r>
              <a:rPr lang="en-US" sz="5199" dirty="0" err="1">
                <a:solidFill>
                  <a:srgbClr val="545454"/>
                </a:solidFill>
                <a:latin typeface="Canva Sans Bold"/>
              </a:rPr>
              <a:t>youtu.be</a:t>
            </a:r>
            <a:r>
              <a:rPr lang="en-US" sz="5199" dirty="0">
                <a:solidFill>
                  <a:srgbClr val="545454"/>
                </a:solidFill>
                <a:latin typeface="Canva Sans Bold"/>
              </a:rPr>
              <a:t>/gKBIJj6RGcU?</a:t>
            </a:r>
            <a:r>
              <a:rPr lang="en-US" sz="5199" dirty="0" err="1">
                <a:solidFill>
                  <a:srgbClr val="545454"/>
                </a:solidFill>
                <a:latin typeface="Canva Sans Bold"/>
              </a:rPr>
              <a:t>si</a:t>
            </a:r>
            <a:r>
              <a:rPr lang="en-US" sz="5199" dirty="0">
                <a:solidFill>
                  <a:srgbClr val="545454"/>
                </a:solidFill>
                <a:latin typeface="Canva Sans Bold"/>
              </a:rPr>
              <a:t>=CrFGnYeVhwWglK1Q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59461">
            <a:off x="11629632" y="5103242"/>
            <a:ext cx="2377139" cy="1425010"/>
          </a:xfrm>
          <a:custGeom>
            <a:avLst/>
            <a:gdLst/>
            <a:ahLst/>
            <a:cxnLst/>
            <a:rect l="l" t="t" r="r" b="b"/>
            <a:pathLst>
              <a:path w="2377139" h="1425010">
                <a:moveTo>
                  <a:pt x="0" y="0"/>
                </a:moveTo>
                <a:lnTo>
                  <a:pt x="2377139" y="0"/>
                </a:lnTo>
                <a:lnTo>
                  <a:pt x="2377139" y="1425010"/>
                </a:lnTo>
                <a:lnTo>
                  <a:pt x="0" y="14250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 rot="-10464432" flipV="1">
            <a:off x="10580768" y="1956391"/>
            <a:ext cx="2898444" cy="799689"/>
          </a:xfrm>
          <a:custGeom>
            <a:avLst/>
            <a:gdLst/>
            <a:ahLst/>
            <a:cxnLst/>
            <a:rect l="l" t="t" r="r" b="b"/>
            <a:pathLst>
              <a:path w="2898444" h="799689">
                <a:moveTo>
                  <a:pt x="0" y="799689"/>
                </a:moveTo>
                <a:lnTo>
                  <a:pt x="2898444" y="799689"/>
                </a:lnTo>
                <a:lnTo>
                  <a:pt x="2898444" y="0"/>
                </a:lnTo>
                <a:lnTo>
                  <a:pt x="0" y="0"/>
                </a:lnTo>
                <a:lnTo>
                  <a:pt x="0" y="79968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4079433" y="7123511"/>
            <a:ext cx="2801460" cy="997844"/>
          </a:xfrm>
          <a:custGeom>
            <a:avLst/>
            <a:gdLst/>
            <a:ahLst/>
            <a:cxnLst/>
            <a:rect l="l" t="t" r="r" b="b"/>
            <a:pathLst>
              <a:path w="2801460" h="997844">
                <a:moveTo>
                  <a:pt x="0" y="0"/>
                </a:moveTo>
                <a:lnTo>
                  <a:pt x="2801460" y="0"/>
                </a:lnTo>
                <a:lnTo>
                  <a:pt x="2801460" y="997845"/>
                </a:lnTo>
                <a:lnTo>
                  <a:pt x="0" y="9978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 flipV="1">
            <a:off x="4232909" y="3030019"/>
            <a:ext cx="3183796" cy="521715"/>
          </a:xfrm>
          <a:custGeom>
            <a:avLst/>
            <a:gdLst/>
            <a:ahLst/>
            <a:cxnLst/>
            <a:rect l="l" t="t" r="r" b="b"/>
            <a:pathLst>
              <a:path w="3183796" h="521715">
                <a:moveTo>
                  <a:pt x="0" y="521715"/>
                </a:moveTo>
                <a:lnTo>
                  <a:pt x="3183796" y="521715"/>
                </a:lnTo>
                <a:lnTo>
                  <a:pt x="3183796" y="0"/>
                </a:lnTo>
                <a:lnTo>
                  <a:pt x="0" y="0"/>
                </a:lnTo>
                <a:lnTo>
                  <a:pt x="0" y="521715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5985014" y="2095687"/>
            <a:ext cx="5835997" cy="6330964"/>
          </a:xfrm>
          <a:custGeom>
            <a:avLst/>
            <a:gdLst/>
            <a:ahLst/>
            <a:cxnLst/>
            <a:rect l="l" t="t" r="r" b="b"/>
            <a:pathLst>
              <a:path w="5835997" h="6330964">
                <a:moveTo>
                  <a:pt x="0" y="0"/>
                </a:moveTo>
                <a:lnTo>
                  <a:pt x="5835998" y="0"/>
                </a:lnTo>
                <a:lnTo>
                  <a:pt x="5835998" y="6330964"/>
                </a:lnTo>
                <a:lnTo>
                  <a:pt x="0" y="6330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14183128" y="6174422"/>
            <a:ext cx="3389020" cy="101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13"/>
              </a:lnSpc>
            </a:pPr>
            <a:r>
              <a:rPr lang="en-US" sz="1938" dirty="0" err="1">
                <a:solidFill>
                  <a:srgbClr val="E2E1DD"/>
                </a:solidFill>
              </a:rPr>
              <a:t>Wahlen</a:t>
            </a:r>
            <a:r>
              <a:rPr lang="en-US" sz="1938" dirty="0">
                <a:solidFill>
                  <a:srgbClr val="E2E1DD"/>
                </a:solidFill>
              </a:rPr>
              <a:t> und </a:t>
            </a:r>
            <a:r>
              <a:rPr lang="en-US" sz="1938" dirty="0" err="1">
                <a:solidFill>
                  <a:srgbClr val="E2E1DD"/>
                </a:solidFill>
              </a:rPr>
              <a:t>Wahlordnungen</a:t>
            </a:r>
            <a:r>
              <a:rPr lang="en-US" sz="1938" dirty="0">
                <a:solidFill>
                  <a:srgbClr val="E2E1DD"/>
                </a:solidFill>
              </a:rPr>
              <a:t> an </a:t>
            </a:r>
            <a:r>
              <a:rPr lang="en-US" sz="1938" dirty="0" err="1">
                <a:solidFill>
                  <a:srgbClr val="E2E1DD"/>
                </a:solidFill>
              </a:rPr>
              <a:t>unserer</a:t>
            </a:r>
            <a:r>
              <a:rPr lang="en-US" sz="1938" dirty="0">
                <a:solidFill>
                  <a:srgbClr val="E2E1DD"/>
                </a:solidFill>
              </a:rPr>
              <a:t> Schule:</a:t>
            </a:r>
          </a:p>
          <a:p>
            <a:pPr>
              <a:lnSpc>
                <a:spcPts val="2713"/>
              </a:lnSpc>
            </a:pPr>
            <a:r>
              <a:rPr lang="en-US" sz="1938" dirty="0">
                <a:solidFill>
                  <a:srgbClr val="E2E1DD"/>
                </a:solidFill>
              </a:rPr>
              <a:t>Wie </a:t>
            </a:r>
            <a:r>
              <a:rPr lang="en-US" sz="1938" dirty="0" err="1">
                <a:solidFill>
                  <a:srgbClr val="E2E1DD"/>
                </a:solidFill>
              </a:rPr>
              <a:t>wählen</a:t>
            </a:r>
            <a:r>
              <a:rPr lang="en-US" sz="1938" dirty="0">
                <a:solidFill>
                  <a:srgbClr val="E2E1DD"/>
                </a:solidFill>
              </a:rPr>
              <a:t> </a:t>
            </a:r>
            <a:r>
              <a:rPr lang="en-US" sz="1938" dirty="0" err="1">
                <a:solidFill>
                  <a:srgbClr val="E2E1DD"/>
                </a:solidFill>
              </a:rPr>
              <a:t>wir</a:t>
            </a:r>
            <a:r>
              <a:rPr lang="en-US" sz="1938" dirty="0">
                <a:solidFill>
                  <a:srgbClr val="E2E1DD"/>
                </a:solidFill>
              </a:rPr>
              <a:t> </a:t>
            </a:r>
            <a:r>
              <a:rPr lang="en-US" sz="1938" dirty="0" err="1">
                <a:solidFill>
                  <a:srgbClr val="E2E1DD"/>
                </a:solidFill>
              </a:rPr>
              <a:t>richtig</a:t>
            </a:r>
            <a:r>
              <a:rPr lang="en-US" sz="1938" dirty="0">
                <a:solidFill>
                  <a:srgbClr val="E2E1DD"/>
                </a:solidFill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647274" y="5466597"/>
            <a:ext cx="4391624" cy="62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6"/>
              </a:lnSpc>
            </a:pPr>
            <a:r>
              <a:rPr lang="en-US" sz="3632" spc="-138">
                <a:solidFill>
                  <a:srgbClr val="E2E1DD"/>
                </a:solidFill>
                <a:latin typeface="Garamond Italics"/>
              </a:rPr>
              <a:t>4.Wahlen / Wahlordnungen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076523" y="2847790"/>
            <a:ext cx="3495625" cy="10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13"/>
              </a:lnSpc>
            </a:pPr>
            <a:r>
              <a:rPr lang="en-US" sz="1938">
                <a:solidFill>
                  <a:srgbClr val="E2E1DD"/>
                </a:solidFill>
              </a:rPr>
              <a:t>Was für Auswirkungen haben die Wahlen in den Klassen außerhalb unserer Schule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1939" y="3481657"/>
            <a:ext cx="3383669" cy="67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13"/>
              </a:lnSpc>
            </a:pPr>
            <a:r>
              <a:rPr lang="en-US" sz="1938">
                <a:solidFill>
                  <a:srgbClr val="E2E1DD"/>
                </a:solidFill>
              </a:rPr>
              <a:t>Sammeln des aktuellen Wissenstandes als Grundlage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8600" y="2764695"/>
            <a:ext cx="3850833" cy="620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86"/>
              </a:lnSpc>
            </a:pPr>
            <a:r>
              <a:rPr lang="en-US" sz="3632" spc="-138" dirty="0">
                <a:solidFill>
                  <a:srgbClr val="E2E1DD"/>
                </a:solidFill>
                <a:latin typeface="Garamond Italics"/>
              </a:rPr>
              <a:t>1. </a:t>
            </a:r>
            <a:r>
              <a:rPr lang="en-US" sz="3632" spc="-138" dirty="0" err="1">
                <a:solidFill>
                  <a:srgbClr val="E2E1DD"/>
                </a:solidFill>
                <a:latin typeface="Garamond Italics"/>
              </a:rPr>
              <a:t>Demokratie</a:t>
            </a:r>
            <a:r>
              <a:rPr lang="en-US" sz="3632" spc="-138" dirty="0">
                <a:solidFill>
                  <a:srgbClr val="E2E1DD"/>
                </a:solidFill>
                <a:latin typeface="Garamond Italics"/>
              </a:rPr>
              <a:t> an </a:t>
            </a:r>
            <a:r>
              <a:rPr lang="en-US" sz="3632" spc="-138" dirty="0" err="1">
                <a:solidFill>
                  <a:srgbClr val="E2E1DD"/>
                </a:solidFill>
                <a:latin typeface="Garamond Italics"/>
              </a:rPr>
              <a:t>Schulen</a:t>
            </a:r>
            <a:endParaRPr lang="en-US" sz="3632" spc="-138" dirty="0">
              <a:solidFill>
                <a:srgbClr val="E2E1DD"/>
              </a:solidFill>
              <a:latin typeface="Garamond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27474" y="7239621"/>
            <a:ext cx="3338134" cy="137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13"/>
              </a:lnSpc>
            </a:pPr>
            <a:r>
              <a:rPr lang="en-US" sz="1938">
                <a:solidFill>
                  <a:srgbClr val="E2E1DD"/>
                </a:solidFill>
              </a:rPr>
              <a:t>Wozu wählt man eigentlich Klassensprecherinnen und Klassensprecher?</a:t>
            </a:r>
          </a:p>
          <a:p>
            <a:pPr algn="r">
              <a:lnSpc>
                <a:spcPts val="2713"/>
              </a:lnSpc>
            </a:pPr>
            <a:r>
              <a:rPr lang="en-US" sz="1938">
                <a:solidFill>
                  <a:srgbClr val="E2E1DD"/>
                </a:solidFill>
              </a:rPr>
              <a:t>Aufgaben und Pflichten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6503054"/>
            <a:ext cx="3077667" cy="620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86"/>
              </a:lnSpc>
            </a:pPr>
            <a:r>
              <a:rPr lang="en-US" sz="3632" spc="-138">
                <a:solidFill>
                  <a:srgbClr val="E2E1DD"/>
                </a:solidFill>
                <a:latin typeface="Garamond Italics"/>
              </a:rPr>
              <a:t>2.KS wozu?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84176" y="2141691"/>
            <a:ext cx="4517821" cy="62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6"/>
              </a:lnSpc>
            </a:pPr>
            <a:r>
              <a:rPr lang="en-US" sz="3632" spc="-138" dirty="0">
                <a:solidFill>
                  <a:srgbClr val="E2E1DD"/>
                </a:solidFill>
                <a:latin typeface="Garamond Italics"/>
              </a:rPr>
              <a:t>3.Demokratie </a:t>
            </a:r>
            <a:r>
              <a:rPr lang="en-US" sz="3632" spc="-138" dirty="0" err="1">
                <a:solidFill>
                  <a:srgbClr val="E2E1DD"/>
                </a:solidFill>
                <a:latin typeface="Garamond Italics"/>
              </a:rPr>
              <a:t>schulübergreifend</a:t>
            </a:r>
            <a:endParaRPr lang="en-US" sz="3632" spc="-138" dirty="0">
              <a:solidFill>
                <a:srgbClr val="E2E1DD"/>
              </a:solidFill>
              <a:latin typeface="Garamond Itali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02035" y="583437"/>
            <a:ext cx="3283929" cy="804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5"/>
              </a:lnSpc>
            </a:pPr>
            <a:r>
              <a:rPr lang="en-US" sz="4746" spc="-42">
                <a:solidFill>
                  <a:srgbClr val="FFFFFF"/>
                </a:solidFill>
                <a:latin typeface="IBM Plex Sans"/>
              </a:rPr>
              <a:t>Grundsätze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14019" y="2908189"/>
            <a:ext cx="15459961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8"/>
              </a:lnSpc>
            </a:pP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1.Am Goethe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werden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2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Klassensprecher:rinnen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pro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Klasse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der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Jahrgangsstufen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5 bis 11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gewählt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.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Ihre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Aufgaben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und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Pflichten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unterscheiden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sich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</a:p>
          <a:p>
            <a:pPr algn="ctr">
              <a:lnSpc>
                <a:spcPts val="3598"/>
              </a:lnSpc>
            </a:pP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nicht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voneinander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. </a:t>
            </a:r>
          </a:p>
          <a:p>
            <a:pPr algn="ctr">
              <a:lnSpc>
                <a:spcPts val="3598"/>
              </a:lnSpc>
            </a:pPr>
            <a:endParaRPr lang="en-US" sz="3083" spc="-27" dirty="0">
              <a:solidFill>
                <a:srgbClr val="FFFFFF"/>
              </a:solidFill>
              <a:latin typeface="IBM Plex Sans"/>
            </a:endParaRPr>
          </a:p>
          <a:p>
            <a:pPr algn="ctr">
              <a:lnSpc>
                <a:spcPts val="3598"/>
              </a:lnSpc>
            </a:pP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2.Die Wahl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findet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in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getrennten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Wahlgängen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und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geheim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statt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.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Wahlberechtigt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sind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alle </a:t>
            </a:r>
          </a:p>
          <a:p>
            <a:pPr algn="ctr">
              <a:lnSpc>
                <a:spcPts val="3598"/>
              </a:lnSpc>
            </a:pP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Schüler:innen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einer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Klasse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. </a:t>
            </a:r>
          </a:p>
          <a:p>
            <a:pPr algn="ctr">
              <a:lnSpc>
                <a:spcPts val="3598"/>
              </a:lnSpc>
            </a:pPr>
            <a:endParaRPr lang="en-US" sz="3083" spc="-27" dirty="0">
              <a:solidFill>
                <a:srgbClr val="FFFFFF"/>
              </a:solidFill>
              <a:latin typeface="IBM Plex Sans"/>
            </a:endParaRPr>
          </a:p>
          <a:p>
            <a:pPr algn="ctr">
              <a:lnSpc>
                <a:spcPts val="3598"/>
              </a:lnSpc>
            </a:pP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3.Die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Klassenleitung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darf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entscheiden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,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ob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mit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Stimmzetteln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oder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mit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einem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geeigneten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Tool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gewählt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wird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.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Sollte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die Wahl online (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z.B.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über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mebis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)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stattfinden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, so muss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dafür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gesorgt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werden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,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dass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jeder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Person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ein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entsprechendes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Gerät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zur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Verfügung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3" spc="-27" dirty="0" err="1">
                <a:solidFill>
                  <a:srgbClr val="FFFFFF"/>
                </a:solidFill>
                <a:latin typeface="IBM Plex Sans"/>
              </a:rPr>
              <a:t>steht</a:t>
            </a:r>
            <a:r>
              <a:rPr lang="en-US" sz="3083" spc="-27" dirty="0">
                <a:solidFill>
                  <a:srgbClr val="FFFFFF"/>
                </a:solidFill>
                <a:latin typeface="IBM Plex Sans"/>
              </a:rPr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32122" y="584200"/>
            <a:ext cx="5623757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9"/>
              </a:lnSpc>
            </a:pPr>
            <a:r>
              <a:rPr lang="en-US" sz="4749" spc="-42">
                <a:solidFill>
                  <a:srgbClr val="FFFFFF"/>
                </a:solidFill>
                <a:latin typeface="IBM Plex Sans"/>
              </a:rPr>
              <a:t>Zeitpunkt der Wahl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77447" y="3094715"/>
            <a:ext cx="14733106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9"/>
              </a:lnSpc>
            </a:pPr>
            <a:r>
              <a:rPr lang="en-US" sz="2964" spc="-26" dirty="0">
                <a:solidFill>
                  <a:srgbClr val="FFFFFF"/>
                </a:solidFill>
                <a:latin typeface="IBM Plex Sans"/>
              </a:rPr>
              <a:t>4.Die Wahl </a:t>
            </a:r>
            <a:r>
              <a:rPr lang="en-US" sz="2964" spc="-26" dirty="0" err="1">
                <a:solidFill>
                  <a:srgbClr val="FFFFFF"/>
                </a:solidFill>
                <a:latin typeface="IBM Plex Sans"/>
              </a:rPr>
              <a:t>findet</a:t>
            </a:r>
            <a:r>
              <a:rPr lang="en-US" sz="2964" spc="-26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964" spc="-26" dirty="0" err="1">
                <a:solidFill>
                  <a:srgbClr val="FFFFFF"/>
                </a:solidFill>
                <a:latin typeface="IBM Plex Sans"/>
              </a:rPr>
              <a:t>frühestens</a:t>
            </a:r>
            <a:r>
              <a:rPr lang="en-US" sz="2964" spc="-26" dirty="0">
                <a:solidFill>
                  <a:srgbClr val="FFFFFF"/>
                </a:solidFill>
                <a:latin typeface="IBM Plex Sans"/>
              </a:rPr>
              <a:t> 2 </a:t>
            </a:r>
            <a:r>
              <a:rPr lang="en-US" sz="2964" spc="-26" dirty="0" err="1">
                <a:solidFill>
                  <a:srgbClr val="FFFFFF"/>
                </a:solidFill>
                <a:latin typeface="IBM Plex Sans"/>
              </a:rPr>
              <a:t>Wochen</a:t>
            </a:r>
            <a:r>
              <a:rPr lang="en-US" sz="2964" spc="-26" dirty="0">
                <a:solidFill>
                  <a:srgbClr val="FFFFFF"/>
                </a:solidFill>
                <a:latin typeface="IBM Plex Sans"/>
              </a:rPr>
              <a:t> und </a:t>
            </a:r>
            <a:r>
              <a:rPr lang="en-US" sz="2964" spc="-26" dirty="0" err="1">
                <a:solidFill>
                  <a:srgbClr val="FFFFFF"/>
                </a:solidFill>
                <a:latin typeface="IBM Plex Sans"/>
              </a:rPr>
              <a:t>spätestens</a:t>
            </a:r>
            <a:r>
              <a:rPr lang="en-US" sz="2964" spc="-26" dirty="0">
                <a:solidFill>
                  <a:srgbClr val="FFFFFF"/>
                </a:solidFill>
                <a:latin typeface="IBM Plex Sans"/>
              </a:rPr>
              <a:t> 4 </a:t>
            </a:r>
            <a:r>
              <a:rPr lang="en-US" sz="2964" spc="-26" dirty="0" err="1">
                <a:solidFill>
                  <a:srgbClr val="FFFFFF"/>
                </a:solidFill>
                <a:latin typeface="IBM Plex Sans"/>
              </a:rPr>
              <a:t>Wochen</a:t>
            </a:r>
            <a:r>
              <a:rPr lang="en-US" sz="2964" spc="-26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964" spc="-26" dirty="0" err="1">
                <a:solidFill>
                  <a:srgbClr val="FFFFFF"/>
                </a:solidFill>
                <a:latin typeface="IBM Plex Sans"/>
              </a:rPr>
              <a:t>nach</a:t>
            </a:r>
            <a:r>
              <a:rPr lang="en-US" sz="2964" spc="-26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964" spc="-26" dirty="0" err="1">
                <a:solidFill>
                  <a:srgbClr val="FFFFFF"/>
                </a:solidFill>
                <a:latin typeface="IBM Plex Sans"/>
              </a:rPr>
              <a:t>Beginn</a:t>
            </a:r>
            <a:r>
              <a:rPr lang="en-US" sz="2964" spc="-26" dirty="0">
                <a:solidFill>
                  <a:srgbClr val="FFFFFF"/>
                </a:solidFill>
                <a:latin typeface="IBM Plex Sans"/>
              </a:rPr>
              <a:t> des </a:t>
            </a:r>
            <a:r>
              <a:rPr lang="en-US" sz="2964" spc="-26" dirty="0" err="1">
                <a:solidFill>
                  <a:srgbClr val="FFFFFF"/>
                </a:solidFill>
                <a:latin typeface="IBM Plex Sans"/>
              </a:rPr>
              <a:t>neuen</a:t>
            </a:r>
            <a:r>
              <a:rPr lang="en-US" sz="2964" spc="-26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964" spc="-26" dirty="0" err="1">
                <a:solidFill>
                  <a:srgbClr val="FFFFFF"/>
                </a:solidFill>
                <a:latin typeface="IBM Plex Sans"/>
              </a:rPr>
              <a:t>Schuljahres</a:t>
            </a:r>
            <a:r>
              <a:rPr lang="en-US" sz="2964" spc="-26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964" spc="-26" dirty="0" err="1">
                <a:solidFill>
                  <a:srgbClr val="FFFFFF"/>
                </a:solidFill>
                <a:latin typeface="IBM Plex Sans"/>
              </a:rPr>
              <a:t>statt</a:t>
            </a:r>
            <a:r>
              <a:rPr lang="en-US" sz="2964" spc="-26" dirty="0">
                <a:solidFill>
                  <a:srgbClr val="FFFFFF"/>
                </a:solidFill>
                <a:latin typeface="IBM Plex Sans"/>
              </a:rPr>
              <a:t>. </a:t>
            </a:r>
            <a:r>
              <a:rPr lang="en-US" sz="2964" spc="-26" dirty="0" err="1">
                <a:solidFill>
                  <a:srgbClr val="FFFFFF"/>
                </a:solidFill>
                <a:latin typeface="IBM Plex Sans"/>
              </a:rPr>
              <a:t>Lehrkräfte</a:t>
            </a:r>
            <a:r>
              <a:rPr lang="en-US" sz="2964" spc="-26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964" spc="-26" dirty="0" err="1">
                <a:solidFill>
                  <a:srgbClr val="FFFFFF"/>
                </a:solidFill>
                <a:latin typeface="IBM Plex Sans"/>
              </a:rPr>
              <a:t>sind</a:t>
            </a:r>
            <a:r>
              <a:rPr lang="en-US" sz="2964" spc="-26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964" spc="-26" dirty="0" err="1">
                <a:solidFill>
                  <a:srgbClr val="FFFFFF"/>
                </a:solidFill>
                <a:latin typeface="IBM Plex Sans"/>
              </a:rPr>
              <a:t>dazu</a:t>
            </a:r>
            <a:r>
              <a:rPr lang="en-US" sz="2964" spc="-26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964" spc="-26" dirty="0" err="1">
                <a:solidFill>
                  <a:srgbClr val="FFFFFF"/>
                </a:solidFill>
                <a:latin typeface="IBM Plex Sans"/>
              </a:rPr>
              <a:t>verpflichtet</a:t>
            </a:r>
            <a:r>
              <a:rPr lang="en-US" sz="2964" spc="-26" dirty="0">
                <a:solidFill>
                  <a:srgbClr val="FFFFFF"/>
                </a:solidFill>
                <a:latin typeface="IBM Plex Sans"/>
              </a:rPr>
              <a:t>, </a:t>
            </a:r>
            <a:r>
              <a:rPr lang="en-US" sz="2964" spc="-26" dirty="0" err="1">
                <a:solidFill>
                  <a:srgbClr val="FFFFFF"/>
                </a:solidFill>
                <a:latin typeface="IBM Plex Sans"/>
              </a:rPr>
              <a:t>sich</a:t>
            </a:r>
            <a:r>
              <a:rPr lang="en-US" sz="2964" spc="-26" dirty="0">
                <a:solidFill>
                  <a:srgbClr val="FFFFFF"/>
                </a:solidFill>
                <a:latin typeface="IBM Plex Sans"/>
              </a:rPr>
              <a:t> die </a:t>
            </a:r>
            <a:r>
              <a:rPr lang="en-US" sz="2964" spc="-26" dirty="0" err="1">
                <a:solidFill>
                  <a:srgbClr val="FFFFFF"/>
                </a:solidFill>
                <a:latin typeface="IBM Plex Sans"/>
              </a:rPr>
              <a:t>benötigte</a:t>
            </a:r>
            <a:r>
              <a:rPr lang="en-US" sz="2964" spc="-26" dirty="0">
                <a:solidFill>
                  <a:srgbClr val="FFFFFF"/>
                </a:solidFill>
                <a:latin typeface="IBM Plex Sans"/>
              </a:rPr>
              <a:t> Zeit von </a:t>
            </a:r>
          </a:p>
          <a:p>
            <a:pPr algn="ctr">
              <a:lnSpc>
                <a:spcPts val="3459"/>
              </a:lnSpc>
            </a:pPr>
            <a:r>
              <a:rPr lang="en-US" sz="2964" spc="-26" dirty="0" err="1">
                <a:solidFill>
                  <a:srgbClr val="FFFFFF"/>
                </a:solidFill>
                <a:latin typeface="IBM Plex Sans"/>
              </a:rPr>
              <a:t>mindestens</a:t>
            </a:r>
            <a:r>
              <a:rPr lang="en-US" sz="2964" spc="-26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964" spc="-26" dirty="0" err="1">
                <a:solidFill>
                  <a:srgbClr val="FFFFFF"/>
                </a:solidFill>
                <a:latin typeface="IBM Plex Sans"/>
              </a:rPr>
              <a:t>einer</a:t>
            </a:r>
            <a:r>
              <a:rPr lang="en-US" sz="2964" spc="-26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964" spc="-26" dirty="0" err="1">
                <a:solidFill>
                  <a:srgbClr val="FFFFFF"/>
                </a:solidFill>
                <a:latin typeface="IBM Plex Sans"/>
              </a:rPr>
              <a:t>Schulstunde</a:t>
            </a:r>
            <a:r>
              <a:rPr lang="en-US" sz="2964" spc="-26" dirty="0">
                <a:solidFill>
                  <a:srgbClr val="FFFFFF"/>
                </a:solidFill>
                <a:latin typeface="IBM Plex Sans"/>
              </a:rPr>
              <a:t> für die Wahl </a:t>
            </a:r>
            <a:r>
              <a:rPr lang="en-US" sz="2964" spc="-26" dirty="0" err="1">
                <a:solidFill>
                  <a:srgbClr val="FFFFFF"/>
                </a:solidFill>
                <a:latin typeface="IBM Plex Sans"/>
              </a:rPr>
              <a:t>zu</a:t>
            </a:r>
            <a:r>
              <a:rPr lang="en-US" sz="2964" spc="-26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964" spc="-26" dirty="0" err="1">
                <a:solidFill>
                  <a:srgbClr val="FFFFFF"/>
                </a:solidFill>
                <a:latin typeface="IBM Plex Sans"/>
              </a:rPr>
              <a:t>nehmen</a:t>
            </a:r>
            <a:r>
              <a:rPr lang="en-US" sz="2964" spc="-26" dirty="0">
                <a:solidFill>
                  <a:srgbClr val="FFFFFF"/>
                </a:solidFill>
                <a:latin typeface="IBM Plex Sans"/>
              </a:rPr>
              <a:t>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37803" y="583437"/>
            <a:ext cx="4412393" cy="804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5"/>
              </a:lnSpc>
            </a:pPr>
            <a:r>
              <a:rPr lang="en-US" sz="4746" spc="-42">
                <a:solidFill>
                  <a:srgbClr val="FFFFFF"/>
                </a:solidFill>
                <a:latin typeface="IBM Plex Sans"/>
              </a:rPr>
              <a:t>Wahlvorschläge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53044" y="3099255"/>
            <a:ext cx="14181913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4"/>
              </a:lnSpc>
            </a:pP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5.Gewählt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werden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können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alle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Schüler:innen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einer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Klasse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. </a:t>
            </a:r>
          </a:p>
          <a:p>
            <a:pPr algn="ctr">
              <a:lnSpc>
                <a:spcPts val="3594"/>
              </a:lnSpc>
            </a:pPr>
            <a:endParaRPr lang="en-US" sz="3080" spc="-27" dirty="0">
              <a:solidFill>
                <a:srgbClr val="FFFFFF"/>
              </a:solidFill>
              <a:latin typeface="IBM Plex Sans"/>
            </a:endParaRPr>
          </a:p>
          <a:p>
            <a:pPr algn="ctr">
              <a:lnSpc>
                <a:spcPts val="3594"/>
              </a:lnSpc>
            </a:pP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6.Die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Aufgaben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der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Klassensprecher:in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müssen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von der </a:t>
            </a:r>
          </a:p>
          <a:p>
            <a:pPr algn="ctr">
              <a:lnSpc>
                <a:spcPts val="3594"/>
              </a:lnSpc>
            </a:pP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Lehrkraft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erläutert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werden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. In den 5 Klassen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sollte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dies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mit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Hilfe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von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einem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Film </a:t>
            </a:r>
          </a:p>
          <a:p>
            <a:pPr algn="ctr">
              <a:lnSpc>
                <a:spcPts val="3594"/>
              </a:lnSpc>
            </a:pP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passieren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. </a:t>
            </a:r>
          </a:p>
          <a:p>
            <a:pPr algn="ctr">
              <a:lnSpc>
                <a:spcPts val="3594"/>
              </a:lnSpc>
            </a:pPr>
            <a:endParaRPr lang="en-US" sz="3080" spc="-27" dirty="0">
              <a:solidFill>
                <a:srgbClr val="FFFFFF"/>
              </a:solidFill>
              <a:latin typeface="IBM Plex Sans"/>
            </a:endParaRPr>
          </a:p>
          <a:p>
            <a:pPr algn="ctr">
              <a:lnSpc>
                <a:spcPts val="3594"/>
              </a:lnSpc>
            </a:pP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7. Man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kann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sich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sowohl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selbst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aufstellen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,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als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auch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von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einer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anderen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Person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vorgeschlagen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</a:p>
          <a:p>
            <a:pPr algn="ctr">
              <a:lnSpc>
                <a:spcPts val="3594"/>
              </a:lnSpc>
            </a:pP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werden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.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Sollte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man am Tag der Wahl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krank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sein, so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darf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man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trotzdem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gewählt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</a:p>
          <a:p>
            <a:pPr algn="ctr">
              <a:lnSpc>
                <a:spcPts val="3594"/>
              </a:lnSpc>
            </a:pP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werden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66155" y="708822"/>
            <a:ext cx="4555690" cy="804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5"/>
              </a:lnSpc>
            </a:pPr>
            <a:r>
              <a:rPr lang="en-US" sz="4746" spc="-42">
                <a:solidFill>
                  <a:srgbClr val="FFFFFF"/>
                </a:solidFill>
                <a:latin typeface="IBM Plex Sans"/>
              </a:rPr>
              <a:t>Ablauf der Wahl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58683" y="2684358"/>
            <a:ext cx="15970633" cy="507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4"/>
              </a:lnSpc>
            </a:pP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8.Die Wahl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wird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geleitet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von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einem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Wahlausschuss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,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welcher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aus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mind.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zwei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Schüler:innen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und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einer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Lehrkraft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bestehen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muss. </a:t>
            </a:r>
          </a:p>
          <a:p>
            <a:pPr algn="ctr">
              <a:lnSpc>
                <a:spcPts val="3594"/>
              </a:lnSpc>
            </a:pPr>
            <a:endParaRPr lang="en-US" sz="3080" spc="-27" dirty="0">
              <a:solidFill>
                <a:srgbClr val="FFFFFF"/>
              </a:solidFill>
              <a:latin typeface="IBM Plex Sans"/>
            </a:endParaRPr>
          </a:p>
          <a:p>
            <a:pPr algn="ctr">
              <a:lnSpc>
                <a:spcPts val="3594"/>
              </a:lnSpc>
            </a:pP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9.Nach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Bekanntgabe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der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Wahlvorschläge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findet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eine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Vorstellungsrunde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statt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, in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welcher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</a:p>
          <a:p>
            <a:pPr algn="ctr">
              <a:lnSpc>
                <a:spcPts val="3594"/>
              </a:lnSpc>
            </a:pP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die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Kandidaten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und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Kandidatinnen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eine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Motivationsrede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und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ggf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.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Vorhaben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und SMV-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Erfahrung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erläutern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sollen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. In der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ersten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Runde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wird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der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erste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Klassensprecher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bzw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. </a:t>
            </a:r>
          </a:p>
          <a:p>
            <a:pPr algn="ctr">
              <a:lnSpc>
                <a:spcPts val="3594"/>
              </a:lnSpc>
            </a:pP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die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erste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Klassensprecherin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gewählt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, in der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zweiten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der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oder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die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zweite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. </a:t>
            </a:r>
          </a:p>
          <a:p>
            <a:pPr algn="ctr">
              <a:lnSpc>
                <a:spcPts val="3594"/>
              </a:lnSpc>
            </a:pPr>
            <a:endParaRPr lang="en-US" sz="3080" spc="-27" dirty="0">
              <a:solidFill>
                <a:srgbClr val="FFFFFF"/>
              </a:solidFill>
              <a:latin typeface="IBM Plex Sans"/>
            </a:endParaRPr>
          </a:p>
          <a:p>
            <a:pPr algn="ctr">
              <a:lnSpc>
                <a:spcPts val="3594"/>
              </a:lnSpc>
            </a:pP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10.Gewählt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ist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,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wer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die absolute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Mehrheit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der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Stimmen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auf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sich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vereint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.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Sollte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diese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</a:p>
          <a:p>
            <a:pPr algn="ctr">
              <a:lnSpc>
                <a:spcPts val="3594"/>
              </a:lnSpc>
            </a:pP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Mehrheit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im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ersten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Wahlgang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nicht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erreicht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werden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,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findet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eine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Stichwahl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statt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. Bei </a:t>
            </a:r>
          </a:p>
          <a:p>
            <a:pPr algn="ctr">
              <a:lnSpc>
                <a:spcPts val="3594"/>
              </a:lnSpc>
            </a:pP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Stimmengleichheit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in der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Stichwahl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80" spc="-27" dirty="0" err="1">
                <a:solidFill>
                  <a:srgbClr val="FFFFFF"/>
                </a:solidFill>
                <a:latin typeface="IBM Plex Sans"/>
              </a:rPr>
              <a:t>entscheidet</a:t>
            </a:r>
            <a:r>
              <a:rPr lang="en-US" sz="3080" spc="-27" dirty="0">
                <a:solidFill>
                  <a:srgbClr val="FFFFFF"/>
                </a:solidFill>
                <a:latin typeface="IBM Plex Sans"/>
              </a:rPr>
              <a:t> das Los.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56173" y="4381840"/>
            <a:ext cx="11766129" cy="1704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85"/>
              </a:lnSpc>
              <a:spcBef>
                <a:spcPct val="0"/>
              </a:spcBef>
            </a:pPr>
            <a:r>
              <a:rPr lang="en-US" sz="6755">
                <a:solidFill>
                  <a:srgbClr val="E2E1DD"/>
                </a:solidFill>
              </a:rPr>
              <a:t>WOZU WÄHLT MAN KLASSENPRECHER:INNEN?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25125" y="6182365"/>
            <a:ext cx="493268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Aufgaben an der Schule</a:t>
            </a:r>
          </a:p>
        </p:txBody>
      </p:sp>
      <p:sp>
        <p:nvSpPr>
          <p:cNvPr id="4" name="Freeform 4"/>
          <p:cNvSpPr/>
          <p:nvPr/>
        </p:nvSpPr>
        <p:spPr>
          <a:xfrm rot="2247625">
            <a:off x="4937280" y="2561782"/>
            <a:ext cx="2801460" cy="997844"/>
          </a:xfrm>
          <a:custGeom>
            <a:avLst/>
            <a:gdLst/>
            <a:ahLst/>
            <a:cxnLst/>
            <a:rect l="l" t="t" r="r" b="b"/>
            <a:pathLst>
              <a:path w="2801460" h="997844">
                <a:moveTo>
                  <a:pt x="0" y="0"/>
                </a:moveTo>
                <a:lnTo>
                  <a:pt x="2801460" y="0"/>
                </a:lnTo>
                <a:lnTo>
                  <a:pt x="2801460" y="997845"/>
                </a:lnTo>
                <a:lnTo>
                  <a:pt x="0" y="9978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 rot="-755594" flipV="1">
            <a:off x="12899659" y="3671751"/>
            <a:ext cx="3183796" cy="521715"/>
          </a:xfrm>
          <a:custGeom>
            <a:avLst/>
            <a:gdLst/>
            <a:ahLst/>
            <a:cxnLst/>
            <a:rect l="l" t="t" r="r" b="b"/>
            <a:pathLst>
              <a:path w="3183796" h="521715">
                <a:moveTo>
                  <a:pt x="0" y="521715"/>
                </a:moveTo>
                <a:lnTo>
                  <a:pt x="3183797" y="521715"/>
                </a:lnTo>
                <a:lnTo>
                  <a:pt x="3183797" y="0"/>
                </a:lnTo>
                <a:lnTo>
                  <a:pt x="0" y="0"/>
                </a:lnTo>
                <a:lnTo>
                  <a:pt x="0" y="521715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 rot="-1364091" flipV="1">
            <a:off x="4057908" y="6541413"/>
            <a:ext cx="2784599" cy="997517"/>
          </a:xfrm>
          <a:custGeom>
            <a:avLst/>
            <a:gdLst/>
            <a:ahLst/>
            <a:cxnLst/>
            <a:rect l="l" t="t" r="r" b="b"/>
            <a:pathLst>
              <a:path w="2784599" h="997517">
                <a:moveTo>
                  <a:pt x="0" y="997517"/>
                </a:moveTo>
                <a:lnTo>
                  <a:pt x="2784598" y="997517"/>
                </a:lnTo>
                <a:lnTo>
                  <a:pt x="2784598" y="0"/>
                </a:lnTo>
                <a:lnTo>
                  <a:pt x="0" y="0"/>
                </a:lnTo>
                <a:lnTo>
                  <a:pt x="0" y="997517"/>
                </a:lnTo>
                <a:close/>
              </a:path>
            </a:pathLst>
          </a:custGeom>
          <a:blipFill>
            <a:blip r:embed="rId4"/>
            <a:stretch>
              <a:fillRect l="-14918" r="-1491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 rot="8534053" flipV="1">
            <a:off x="9531180" y="2616526"/>
            <a:ext cx="2898444" cy="799689"/>
          </a:xfrm>
          <a:custGeom>
            <a:avLst/>
            <a:gdLst/>
            <a:ahLst/>
            <a:cxnLst/>
            <a:rect l="l" t="t" r="r" b="b"/>
            <a:pathLst>
              <a:path w="2898444" h="799689">
                <a:moveTo>
                  <a:pt x="0" y="799689"/>
                </a:moveTo>
                <a:lnTo>
                  <a:pt x="2898445" y="799689"/>
                </a:lnTo>
                <a:lnTo>
                  <a:pt x="2898445" y="0"/>
                </a:lnTo>
                <a:lnTo>
                  <a:pt x="0" y="0"/>
                </a:lnTo>
                <a:lnTo>
                  <a:pt x="0" y="79968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 rot="-435040">
            <a:off x="2465136" y="3596173"/>
            <a:ext cx="2377139" cy="1425010"/>
          </a:xfrm>
          <a:custGeom>
            <a:avLst/>
            <a:gdLst/>
            <a:ahLst/>
            <a:cxnLst/>
            <a:rect l="l" t="t" r="r" b="b"/>
            <a:pathLst>
              <a:path w="2377139" h="1425010">
                <a:moveTo>
                  <a:pt x="0" y="0"/>
                </a:moveTo>
                <a:lnTo>
                  <a:pt x="2377139" y="0"/>
                </a:lnTo>
                <a:lnTo>
                  <a:pt x="2377139" y="1425010"/>
                </a:lnTo>
                <a:lnTo>
                  <a:pt x="0" y="14250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 rot="820080">
            <a:off x="11692513" y="6327667"/>
            <a:ext cx="2377139" cy="1425010"/>
          </a:xfrm>
          <a:custGeom>
            <a:avLst/>
            <a:gdLst/>
            <a:ahLst/>
            <a:cxnLst/>
            <a:rect l="l" t="t" r="r" b="b"/>
            <a:pathLst>
              <a:path w="2377139" h="1425010">
                <a:moveTo>
                  <a:pt x="0" y="0"/>
                </a:moveTo>
                <a:lnTo>
                  <a:pt x="2377139" y="0"/>
                </a:lnTo>
                <a:lnTo>
                  <a:pt x="2377139" y="1425009"/>
                </a:lnTo>
                <a:lnTo>
                  <a:pt x="0" y="14250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2632180" y="405130"/>
            <a:ext cx="370583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FFFFF"/>
                </a:solidFill>
                <a:latin typeface="Canva Sans"/>
              </a:rPr>
              <a:t>Informationen</a:t>
            </a:r>
            <a:r>
              <a:rPr lang="en-US" sz="3399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Canva Sans"/>
              </a:rPr>
              <a:t>weitergeben</a:t>
            </a:r>
            <a:endParaRPr lang="en-US" sz="339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625125" y="6182365"/>
            <a:ext cx="493268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Aufgaben an der Schule</a:t>
            </a:r>
          </a:p>
        </p:txBody>
      </p:sp>
      <p:sp>
        <p:nvSpPr>
          <p:cNvPr id="4" name="Freeform 4"/>
          <p:cNvSpPr/>
          <p:nvPr/>
        </p:nvSpPr>
        <p:spPr>
          <a:xfrm rot="2247625">
            <a:off x="4937280" y="2561782"/>
            <a:ext cx="2801460" cy="997844"/>
          </a:xfrm>
          <a:custGeom>
            <a:avLst/>
            <a:gdLst/>
            <a:ahLst/>
            <a:cxnLst/>
            <a:rect l="l" t="t" r="r" b="b"/>
            <a:pathLst>
              <a:path w="2801460" h="997844">
                <a:moveTo>
                  <a:pt x="0" y="0"/>
                </a:moveTo>
                <a:lnTo>
                  <a:pt x="2801460" y="0"/>
                </a:lnTo>
                <a:lnTo>
                  <a:pt x="2801460" y="997845"/>
                </a:lnTo>
                <a:lnTo>
                  <a:pt x="0" y="9978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 rot="-755594" flipV="1">
            <a:off x="12899659" y="3671751"/>
            <a:ext cx="3183796" cy="521715"/>
          </a:xfrm>
          <a:custGeom>
            <a:avLst/>
            <a:gdLst/>
            <a:ahLst/>
            <a:cxnLst/>
            <a:rect l="l" t="t" r="r" b="b"/>
            <a:pathLst>
              <a:path w="3183796" h="521715">
                <a:moveTo>
                  <a:pt x="0" y="521715"/>
                </a:moveTo>
                <a:lnTo>
                  <a:pt x="3183797" y="521715"/>
                </a:lnTo>
                <a:lnTo>
                  <a:pt x="3183797" y="0"/>
                </a:lnTo>
                <a:lnTo>
                  <a:pt x="0" y="0"/>
                </a:lnTo>
                <a:lnTo>
                  <a:pt x="0" y="521715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 rot="-1364091" flipV="1">
            <a:off x="4057908" y="6541413"/>
            <a:ext cx="2784599" cy="997517"/>
          </a:xfrm>
          <a:custGeom>
            <a:avLst/>
            <a:gdLst/>
            <a:ahLst/>
            <a:cxnLst/>
            <a:rect l="l" t="t" r="r" b="b"/>
            <a:pathLst>
              <a:path w="2784599" h="997517">
                <a:moveTo>
                  <a:pt x="0" y="997517"/>
                </a:moveTo>
                <a:lnTo>
                  <a:pt x="2784598" y="997517"/>
                </a:lnTo>
                <a:lnTo>
                  <a:pt x="2784598" y="0"/>
                </a:lnTo>
                <a:lnTo>
                  <a:pt x="0" y="0"/>
                </a:lnTo>
                <a:lnTo>
                  <a:pt x="0" y="997517"/>
                </a:lnTo>
                <a:close/>
              </a:path>
            </a:pathLst>
          </a:custGeom>
          <a:blipFill>
            <a:blip r:embed="rId4"/>
            <a:stretch>
              <a:fillRect l="-14918" r="-1491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 rot="8534053" flipV="1">
            <a:off x="9531180" y="2616526"/>
            <a:ext cx="2898444" cy="799689"/>
          </a:xfrm>
          <a:custGeom>
            <a:avLst/>
            <a:gdLst/>
            <a:ahLst/>
            <a:cxnLst/>
            <a:rect l="l" t="t" r="r" b="b"/>
            <a:pathLst>
              <a:path w="2898444" h="799689">
                <a:moveTo>
                  <a:pt x="0" y="799689"/>
                </a:moveTo>
                <a:lnTo>
                  <a:pt x="2898445" y="799689"/>
                </a:lnTo>
                <a:lnTo>
                  <a:pt x="2898445" y="0"/>
                </a:lnTo>
                <a:lnTo>
                  <a:pt x="0" y="0"/>
                </a:lnTo>
                <a:lnTo>
                  <a:pt x="0" y="79968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 rot="-435040">
            <a:off x="2465136" y="3596173"/>
            <a:ext cx="2377139" cy="1425010"/>
          </a:xfrm>
          <a:custGeom>
            <a:avLst/>
            <a:gdLst/>
            <a:ahLst/>
            <a:cxnLst/>
            <a:rect l="l" t="t" r="r" b="b"/>
            <a:pathLst>
              <a:path w="2377139" h="1425010">
                <a:moveTo>
                  <a:pt x="0" y="0"/>
                </a:moveTo>
                <a:lnTo>
                  <a:pt x="2377139" y="0"/>
                </a:lnTo>
                <a:lnTo>
                  <a:pt x="2377139" y="1425010"/>
                </a:lnTo>
                <a:lnTo>
                  <a:pt x="0" y="14250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 rot="820080">
            <a:off x="11692513" y="6327667"/>
            <a:ext cx="2377139" cy="1425010"/>
          </a:xfrm>
          <a:custGeom>
            <a:avLst/>
            <a:gdLst/>
            <a:ahLst/>
            <a:cxnLst/>
            <a:rect l="l" t="t" r="r" b="b"/>
            <a:pathLst>
              <a:path w="2377139" h="1425010">
                <a:moveTo>
                  <a:pt x="0" y="0"/>
                </a:moveTo>
                <a:lnTo>
                  <a:pt x="2377139" y="0"/>
                </a:lnTo>
                <a:lnTo>
                  <a:pt x="2377139" y="1425009"/>
                </a:lnTo>
                <a:lnTo>
                  <a:pt x="0" y="14250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2632180" y="405130"/>
            <a:ext cx="370583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FFFFF"/>
                </a:solidFill>
                <a:latin typeface="Canva Sans"/>
              </a:rPr>
              <a:t>Informationen</a:t>
            </a:r>
            <a:r>
              <a:rPr lang="en-US" sz="3399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Canva Sans"/>
              </a:rPr>
              <a:t>weitergeben</a:t>
            </a:r>
            <a:endParaRPr lang="en-US" sz="339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701931" y="7971581"/>
            <a:ext cx="422076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Meinungen einholen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B994C04E-91CF-5171-11E5-ED7AF789C44F}"/>
              </a:ext>
            </a:extLst>
          </p:cNvPr>
          <p:cNvSpPr txBox="1"/>
          <p:nvPr/>
        </p:nvSpPr>
        <p:spPr>
          <a:xfrm>
            <a:off x="3260935" y="4291448"/>
            <a:ext cx="11766129" cy="1704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6485"/>
              </a:lnSpc>
              <a:spcBef>
                <a:spcPct val="0"/>
              </a:spcBef>
            </a:pPr>
            <a:r>
              <a:rPr lang="en-US" sz="6755" dirty="0">
                <a:solidFill>
                  <a:srgbClr val="E2E1DD"/>
                </a:solidFill>
              </a:rPr>
              <a:t>WOZU WÄHLT MAN </a:t>
            </a:r>
            <a:r>
              <a:rPr lang="en-US" sz="6755" dirty="0" err="1">
                <a:solidFill>
                  <a:srgbClr val="E2E1DD"/>
                </a:solidFill>
              </a:rPr>
              <a:t>KLASSENPRECHER:INNEN</a:t>
            </a:r>
            <a:r>
              <a:rPr lang="en-US" sz="6755" dirty="0">
                <a:solidFill>
                  <a:srgbClr val="E2E1DD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56173" y="4362885"/>
            <a:ext cx="11766129" cy="1704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85"/>
              </a:lnSpc>
              <a:spcBef>
                <a:spcPct val="0"/>
              </a:spcBef>
            </a:pPr>
            <a:r>
              <a:rPr lang="en-US" sz="6755">
                <a:solidFill>
                  <a:srgbClr val="E2E1DD"/>
                </a:solidFill>
              </a:rPr>
              <a:t>WOZU WÄHLT MAN KLASSENPRECHER:INNEN?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25125" y="6182365"/>
            <a:ext cx="493268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Aufgaben an der Schule</a:t>
            </a:r>
          </a:p>
        </p:txBody>
      </p:sp>
      <p:sp>
        <p:nvSpPr>
          <p:cNvPr id="4" name="Freeform 4"/>
          <p:cNvSpPr/>
          <p:nvPr/>
        </p:nvSpPr>
        <p:spPr>
          <a:xfrm rot="2247625">
            <a:off x="4937280" y="2561782"/>
            <a:ext cx="2801460" cy="997844"/>
          </a:xfrm>
          <a:custGeom>
            <a:avLst/>
            <a:gdLst/>
            <a:ahLst/>
            <a:cxnLst/>
            <a:rect l="l" t="t" r="r" b="b"/>
            <a:pathLst>
              <a:path w="2801460" h="997844">
                <a:moveTo>
                  <a:pt x="0" y="0"/>
                </a:moveTo>
                <a:lnTo>
                  <a:pt x="2801460" y="0"/>
                </a:lnTo>
                <a:lnTo>
                  <a:pt x="2801460" y="997845"/>
                </a:lnTo>
                <a:lnTo>
                  <a:pt x="0" y="9978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 rot="-755594" flipV="1">
            <a:off x="12899659" y="3671751"/>
            <a:ext cx="3183796" cy="521715"/>
          </a:xfrm>
          <a:custGeom>
            <a:avLst/>
            <a:gdLst/>
            <a:ahLst/>
            <a:cxnLst/>
            <a:rect l="l" t="t" r="r" b="b"/>
            <a:pathLst>
              <a:path w="3183796" h="521715">
                <a:moveTo>
                  <a:pt x="0" y="521715"/>
                </a:moveTo>
                <a:lnTo>
                  <a:pt x="3183797" y="521715"/>
                </a:lnTo>
                <a:lnTo>
                  <a:pt x="3183797" y="0"/>
                </a:lnTo>
                <a:lnTo>
                  <a:pt x="0" y="0"/>
                </a:lnTo>
                <a:lnTo>
                  <a:pt x="0" y="521715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 rot="-1364091" flipV="1">
            <a:off x="4057908" y="6541413"/>
            <a:ext cx="2784599" cy="997517"/>
          </a:xfrm>
          <a:custGeom>
            <a:avLst/>
            <a:gdLst/>
            <a:ahLst/>
            <a:cxnLst/>
            <a:rect l="l" t="t" r="r" b="b"/>
            <a:pathLst>
              <a:path w="2784599" h="997517">
                <a:moveTo>
                  <a:pt x="0" y="997517"/>
                </a:moveTo>
                <a:lnTo>
                  <a:pt x="2784598" y="997517"/>
                </a:lnTo>
                <a:lnTo>
                  <a:pt x="2784598" y="0"/>
                </a:lnTo>
                <a:lnTo>
                  <a:pt x="0" y="0"/>
                </a:lnTo>
                <a:lnTo>
                  <a:pt x="0" y="997517"/>
                </a:lnTo>
                <a:close/>
              </a:path>
            </a:pathLst>
          </a:custGeom>
          <a:blipFill>
            <a:blip r:embed="rId4"/>
            <a:stretch>
              <a:fillRect l="-14918" r="-1491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 rot="8534053" flipV="1">
            <a:off x="9531180" y="2616526"/>
            <a:ext cx="2898444" cy="799689"/>
          </a:xfrm>
          <a:custGeom>
            <a:avLst/>
            <a:gdLst/>
            <a:ahLst/>
            <a:cxnLst/>
            <a:rect l="l" t="t" r="r" b="b"/>
            <a:pathLst>
              <a:path w="2898444" h="799689">
                <a:moveTo>
                  <a:pt x="0" y="799689"/>
                </a:moveTo>
                <a:lnTo>
                  <a:pt x="2898445" y="799689"/>
                </a:lnTo>
                <a:lnTo>
                  <a:pt x="2898445" y="0"/>
                </a:lnTo>
                <a:lnTo>
                  <a:pt x="0" y="0"/>
                </a:lnTo>
                <a:lnTo>
                  <a:pt x="0" y="79968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 rot="-435040">
            <a:off x="2465136" y="3596173"/>
            <a:ext cx="2377139" cy="1425010"/>
          </a:xfrm>
          <a:custGeom>
            <a:avLst/>
            <a:gdLst/>
            <a:ahLst/>
            <a:cxnLst/>
            <a:rect l="l" t="t" r="r" b="b"/>
            <a:pathLst>
              <a:path w="2377139" h="1425010">
                <a:moveTo>
                  <a:pt x="0" y="0"/>
                </a:moveTo>
                <a:lnTo>
                  <a:pt x="2377139" y="0"/>
                </a:lnTo>
                <a:lnTo>
                  <a:pt x="2377139" y="1425010"/>
                </a:lnTo>
                <a:lnTo>
                  <a:pt x="0" y="14250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 rot="820080">
            <a:off x="11692513" y="6327667"/>
            <a:ext cx="2377139" cy="1425010"/>
          </a:xfrm>
          <a:custGeom>
            <a:avLst/>
            <a:gdLst/>
            <a:ahLst/>
            <a:cxnLst/>
            <a:rect l="l" t="t" r="r" b="b"/>
            <a:pathLst>
              <a:path w="2377139" h="1425010">
                <a:moveTo>
                  <a:pt x="0" y="0"/>
                </a:moveTo>
                <a:lnTo>
                  <a:pt x="2377139" y="0"/>
                </a:lnTo>
                <a:lnTo>
                  <a:pt x="2377139" y="1425009"/>
                </a:lnTo>
                <a:lnTo>
                  <a:pt x="0" y="14250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2632180" y="405130"/>
            <a:ext cx="370583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FFFFF"/>
                </a:solidFill>
                <a:latin typeface="Canva Sans"/>
              </a:rPr>
              <a:t>Informationen</a:t>
            </a:r>
            <a:r>
              <a:rPr lang="en-US" sz="3399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Canva Sans"/>
              </a:rPr>
              <a:t>weitergeben</a:t>
            </a:r>
            <a:endParaRPr lang="en-US" sz="339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701931" y="7971581"/>
            <a:ext cx="422076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Meinungen einholen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204355" y="2750558"/>
            <a:ext cx="339432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Klasse vertreten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56173" y="4362885"/>
            <a:ext cx="11766129" cy="1704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85"/>
              </a:lnSpc>
              <a:spcBef>
                <a:spcPct val="0"/>
              </a:spcBef>
            </a:pPr>
            <a:r>
              <a:rPr lang="en-US" sz="6755">
                <a:solidFill>
                  <a:srgbClr val="E2E1DD"/>
                </a:solidFill>
              </a:rPr>
              <a:t>WOZU WÄHLT MAN KLASSENPRECHER:INNEN?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25125" y="6182365"/>
            <a:ext cx="493268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Aufgaben an der Schule</a:t>
            </a:r>
          </a:p>
        </p:txBody>
      </p:sp>
      <p:sp>
        <p:nvSpPr>
          <p:cNvPr id="4" name="Freeform 4"/>
          <p:cNvSpPr/>
          <p:nvPr/>
        </p:nvSpPr>
        <p:spPr>
          <a:xfrm rot="2247625">
            <a:off x="4937280" y="2561782"/>
            <a:ext cx="2801460" cy="997844"/>
          </a:xfrm>
          <a:custGeom>
            <a:avLst/>
            <a:gdLst/>
            <a:ahLst/>
            <a:cxnLst/>
            <a:rect l="l" t="t" r="r" b="b"/>
            <a:pathLst>
              <a:path w="2801460" h="997844">
                <a:moveTo>
                  <a:pt x="0" y="0"/>
                </a:moveTo>
                <a:lnTo>
                  <a:pt x="2801460" y="0"/>
                </a:lnTo>
                <a:lnTo>
                  <a:pt x="2801460" y="997845"/>
                </a:lnTo>
                <a:lnTo>
                  <a:pt x="0" y="9978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 rot="-755594" flipV="1">
            <a:off x="12899659" y="3671751"/>
            <a:ext cx="3183796" cy="521715"/>
          </a:xfrm>
          <a:custGeom>
            <a:avLst/>
            <a:gdLst/>
            <a:ahLst/>
            <a:cxnLst/>
            <a:rect l="l" t="t" r="r" b="b"/>
            <a:pathLst>
              <a:path w="3183796" h="521715">
                <a:moveTo>
                  <a:pt x="0" y="521715"/>
                </a:moveTo>
                <a:lnTo>
                  <a:pt x="3183797" y="521715"/>
                </a:lnTo>
                <a:lnTo>
                  <a:pt x="3183797" y="0"/>
                </a:lnTo>
                <a:lnTo>
                  <a:pt x="0" y="0"/>
                </a:lnTo>
                <a:lnTo>
                  <a:pt x="0" y="521715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 rot="-1364091" flipV="1">
            <a:off x="4057908" y="6541413"/>
            <a:ext cx="2784599" cy="997517"/>
          </a:xfrm>
          <a:custGeom>
            <a:avLst/>
            <a:gdLst/>
            <a:ahLst/>
            <a:cxnLst/>
            <a:rect l="l" t="t" r="r" b="b"/>
            <a:pathLst>
              <a:path w="2784599" h="997517">
                <a:moveTo>
                  <a:pt x="0" y="997517"/>
                </a:moveTo>
                <a:lnTo>
                  <a:pt x="2784598" y="997517"/>
                </a:lnTo>
                <a:lnTo>
                  <a:pt x="2784598" y="0"/>
                </a:lnTo>
                <a:lnTo>
                  <a:pt x="0" y="0"/>
                </a:lnTo>
                <a:lnTo>
                  <a:pt x="0" y="997517"/>
                </a:lnTo>
                <a:close/>
              </a:path>
            </a:pathLst>
          </a:custGeom>
          <a:blipFill>
            <a:blip r:embed="rId4"/>
            <a:stretch>
              <a:fillRect l="-14918" r="-1491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 rot="8534053" flipV="1">
            <a:off x="9531180" y="2616526"/>
            <a:ext cx="2898444" cy="799689"/>
          </a:xfrm>
          <a:custGeom>
            <a:avLst/>
            <a:gdLst/>
            <a:ahLst/>
            <a:cxnLst/>
            <a:rect l="l" t="t" r="r" b="b"/>
            <a:pathLst>
              <a:path w="2898444" h="799689">
                <a:moveTo>
                  <a:pt x="0" y="799689"/>
                </a:moveTo>
                <a:lnTo>
                  <a:pt x="2898445" y="799689"/>
                </a:lnTo>
                <a:lnTo>
                  <a:pt x="2898445" y="0"/>
                </a:lnTo>
                <a:lnTo>
                  <a:pt x="0" y="0"/>
                </a:lnTo>
                <a:lnTo>
                  <a:pt x="0" y="79968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 rot="-435040">
            <a:off x="2465136" y="3596173"/>
            <a:ext cx="2377139" cy="1425010"/>
          </a:xfrm>
          <a:custGeom>
            <a:avLst/>
            <a:gdLst/>
            <a:ahLst/>
            <a:cxnLst/>
            <a:rect l="l" t="t" r="r" b="b"/>
            <a:pathLst>
              <a:path w="2377139" h="1425010">
                <a:moveTo>
                  <a:pt x="0" y="0"/>
                </a:moveTo>
                <a:lnTo>
                  <a:pt x="2377139" y="0"/>
                </a:lnTo>
                <a:lnTo>
                  <a:pt x="2377139" y="1425010"/>
                </a:lnTo>
                <a:lnTo>
                  <a:pt x="0" y="14250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 rot="820080">
            <a:off x="11692513" y="6327667"/>
            <a:ext cx="2377139" cy="1425010"/>
          </a:xfrm>
          <a:custGeom>
            <a:avLst/>
            <a:gdLst/>
            <a:ahLst/>
            <a:cxnLst/>
            <a:rect l="l" t="t" r="r" b="b"/>
            <a:pathLst>
              <a:path w="2377139" h="1425010">
                <a:moveTo>
                  <a:pt x="0" y="0"/>
                </a:moveTo>
                <a:lnTo>
                  <a:pt x="2377139" y="0"/>
                </a:lnTo>
                <a:lnTo>
                  <a:pt x="2377139" y="1425009"/>
                </a:lnTo>
                <a:lnTo>
                  <a:pt x="0" y="14250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2632180" y="405130"/>
            <a:ext cx="370583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FFFFF"/>
                </a:solidFill>
                <a:latin typeface="Canva Sans"/>
              </a:rPr>
              <a:t>Informationen</a:t>
            </a:r>
            <a:r>
              <a:rPr lang="en-US" sz="3399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Canva Sans"/>
              </a:rPr>
              <a:t>weitergeben</a:t>
            </a:r>
            <a:endParaRPr lang="en-US" sz="339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701931" y="7971581"/>
            <a:ext cx="422076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Meinungen einholen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204355" y="2750558"/>
            <a:ext cx="339432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Klasse vertreten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798217" y="7371506"/>
            <a:ext cx="346108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FFFFF"/>
                </a:solidFill>
                <a:latin typeface="Canva Sans"/>
              </a:rPr>
              <a:t>Verantwortung</a:t>
            </a:r>
            <a:r>
              <a:rPr lang="en-US" sz="3399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Canva Sans"/>
              </a:rPr>
              <a:t>übernehmen</a:t>
            </a:r>
            <a:endParaRPr lang="en-US" sz="3399" dirty="0">
              <a:solidFill>
                <a:srgbClr val="FFFFFF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56173" y="4362885"/>
            <a:ext cx="11766129" cy="1704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85"/>
              </a:lnSpc>
              <a:spcBef>
                <a:spcPct val="0"/>
              </a:spcBef>
            </a:pPr>
            <a:r>
              <a:rPr lang="en-US" sz="6755">
                <a:solidFill>
                  <a:srgbClr val="E2E1DD"/>
                </a:solidFill>
              </a:rPr>
              <a:t>WOZU WÄHLT MAN KLASSENPRECHER:INNEN?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25125" y="6182365"/>
            <a:ext cx="493268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Aufgaben an der Schule</a:t>
            </a:r>
          </a:p>
        </p:txBody>
      </p:sp>
      <p:sp>
        <p:nvSpPr>
          <p:cNvPr id="4" name="Freeform 4"/>
          <p:cNvSpPr/>
          <p:nvPr/>
        </p:nvSpPr>
        <p:spPr>
          <a:xfrm rot="2247625">
            <a:off x="4937280" y="2561782"/>
            <a:ext cx="2801460" cy="997844"/>
          </a:xfrm>
          <a:custGeom>
            <a:avLst/>
            <a:gdLst/>
            <a:ahLst/>
            <a:cxnLst/>
            <a:rect l="l" t="t" r="r" b="b"/>
            <a:pathLst>
              <a:path w="2801460" h="997844">
                <a:moveTo>
                  <a:pt x="0" y="0"/>
                </a:moveTo>
                <a:lnTo>
                  <a:pt x="2801460" y="0"/>
                </a:lnTo>
                <a:lnTo>
                  <a:pt x="2801460" y="997845"/>
                </a:lnTo>
                <a:lnTo>
                  <a:pt x="0" y="9978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 rot="-755594" flipV="1">
            <a:off x="12899659" y="3671751"/>
            <a:ext cx="3183796" cy="521715"/>
          </a:xfrm>
          <a:custGeom>
            <a:avLst/>
            <a:gdLst/>
            <a:ahLst/>
            <a:cxnLst/>
            <a:rect l="l" t="t" r="r" b="b"/>
            <a:pathLst>
              <a:path w="3183796" h="521715">
                <a:moveTo>
                  <a:pt x="0" y="521715"/>
                </a:moveTo>
                <a:lnTo>
                  <a:pt x="3183797" y="521715"/>
                </a:lnTo>
                <a:lnTo>
                  <a:pt x="3183797" y="0"/>
                </a:lnTo>
                <a:lnTo>
                  <a:pt x="0" y="0"/>
                </a:lnTo>
                <a:lnTo>
                  <a:pt x="0" y="521715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 rot="-1364091" flipV="1">
            <a:off x="4057908" y="6541413"/>
            <a:ext cx="2784599" cy="997517"/>
          </a:xfrm>
          <a:custGeom>
            <a:avLst/>
            <a:gdLst/>
            <a:ahLst/>
            <a:cxnLst/>
            <a:rect l="l" t="t" r="r" b="b"/>
            <a:pathLst>
              <a:path w="2784599" h="997517">
                <a:moveTo>
                  <a:pt x="0" y="997517"/>
                </a:moveTo>
                <a:lnTo>
                  <a:pt x="2784598" y="997517"/>
                </a:lnTo>
                <a:lnTo>
                  <a:pt x="2784598" y="0"/>
                </a:lnTo>
                <a:lnTo>
                  <a:pt x="0" y="0"/>
                </a:lnTo>
                <a:lnTo>
                  <a:pt x="0" y="997517"/>
                </a:lnTo>
                <a:close/>
              </a:path>
            </a:pathLst>
          </a:custGeom>
          <a:blipFill>
            <a:blip r:embed="rId4"/>
            <a:stretch>
              <a:fillRect l="-14918" r="-1491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 rot="8534053" flipV="1">
            <a:off x="9531180" y="2616526"/>
            <a:ext cx="2898444" cy="799689"/>
          </a:xfrm>
          <a:custGeom>
            <a:avLst/>
            <a:gdLst/>
            <a:ahLst/>
            <a:cxnLst/>
            <a:rect l="l" t="t" r="r" b="b"/>
            <a:pathLst>
              <a:path w="2898444" h="799689">
                <a:moveTo>
                  <a:pt x="0" y="799689"/>
                </a:moveTo>
                <a:lnTo>
                  <a:pt x="2898445" y="799689"/>
                </a:lnTo>
                <a:lnTo>
                  <a:pt x="2898445" y="0"/>
                </a:lnTo>
                <a:lnTo>
                  <a:pt x="0" y="0"/>
                </a:lnTo>
                <a:lnTo>
                  <a:pt x="0" y="79968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 rot="-435040">
            <a:off x="2465136" y="3596173"/>
            <a:ext cx="2377139" cy="1425010"/>
          </a:xfrm>
          <a:custGeom>
            <a:avLst/>
            <a:gdLst/>
            <a:ahLst/>
            <a:cxnLst/>
            <a:rect l="l" t="t" r="r" b="b"/>
            <a:pathLst>
              <a:path w="2377139" h="1425010">
                <a:moveTo>
                  <a:pt x="0" y="0"/>
                </a:moveTo>
                <a:lnTo>
                  <a:pt x="2377139" y="0"/>
                </a:lnTo>
                <a:lnTo>
                  <a:pt x="2377139" y="1425010"/>
                </a:lnTo>
                <a:lnTo>
                  <a:pt x="0" y="14250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 rot="820080">
            <a:off x="11692513" y="6327667"/>
            <a:ext cx="2377139" cy="1425010"/>
          </a:xfrm>
          <a:custGeom>
            <a:avLst/>
            <a:gdLst/>
            <a:ahLst/>
            <a:cxnLst/>
            <a:rect l="l" t="t" r="r" b="b"/>
            <a:pathLst>
              <a:path w="2377139" h="1425010">
                <a:moveTo>
                  <a:pt x="0" y="0"/>
                </a:moveTo>
                <a:lnTo>
                  <a:pt x="2377139" y="0"/>
                </a:lnTo>
                <a:lnTo>
                  <a:pt x="2377139" y="1425009"/>
                </a:lnTo>
                <a:lnTo>
                  <a:pt x="0" y="14250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2632180" y="405130"/>
            <a:ext cx="370583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FFFFF"/>
                </a:solidFill>
                <a:latin typeface="Canva Sans"/>
              </a:rPr>
              <a:t>Informationen</a:t>
            </a:r>
            <a:r>
              <a:rPr lang="en-US" sz="3399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Canva Sans"/>
              </a:rPr>
              <a:t>weitergeben</a:t>
            </a:r>
            <a:endParaRPr lang="en-US" sz="339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701931" y="7971581"/>
            <a:ext cx="422076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Meinungen einholen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204355" y="2750558"/>
            <a:ext cx="339432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Klasse vertreten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798217" y="7371506"/>
            <a:ext cx="346108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Verantwortung Übernehmen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2932" y="2994029"/>
            <a:ext cx="213924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Probleme klären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56173" y="4362885"/>
            <a:ext cx="11766129" cy="1704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85"/>
              </a:lnSpc>
              <a:spcBef>
                <a:spcPct val="0"/>
              </a:spcBef>
            </a:pPr>
            <a:r>
              <a:rPr lang="en-US" sz="6755">
                <a:solidFill>
                  <a:srgbClr val="E2E1DD"/>
                </a:solidFill>
                <a:latin typeface="+mj-lt"/>
              </a:rPr>
              <a:t>WOZU WÄHLT MAN KLASSENPRECHER:INNEN?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25125" y="6182365"/>
            <a:ext cx="493268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Aufgaben an der Schule</a:t>
            </a:r>
          </a:p>
        </p:txBody>
      </p:sp>
      <p:sp>
        <p:nvSpPr>
          <p:cNvPr id="4" name="Freeform 4"/>
          <p:cNvSpPr/>
          <p:nvPr/>
        </p:nvSpPr>
        <p:spPr>
          <a:xfrm rot="2247625">
            <a:off x="4937280" y="2561782"/>
            <a:ext cx="2801460" cy="997844"/>
          </a:xfrm>
          <a:custGeom>
            <a:avLst/>
            <a:gdLst/>
            <a:ahLst/>
            <a:cxnLst/>
            <a:rect l="l" t="t" r="r" b="b"/>
            <a:pathLst>
              <a:path w="2801460" h="997844">
                <a:moveTo>
                  <a:pt x="0" y="0"/>
                </a:moveTo>
                <a:lnTo>
                  <a:pt x="2801460" y="0"/>
                </a:lnTo>
                <a:lnTo>
                  <a:pt x="2801460" y="997845"/>
                </a:lnTo>
                <a:lnTo>
                  <a:pt x="0" y="9978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 rot="-755594" flipV="1">
            <a:off x="12899659" y="3671751"/>
            <a:ext cx="3183796" cy="521715"/>
          </a:xfrm>
          <a:custGeom>
            <a:avLst/>
            <a:gdLst/>
            <a:ahLst/>
            <a:cxnLst/>
            <a:rect l="l" t="t" r="r" b="b"/>
            <a:pathLst>
              <a:path w="3183796" h="521715">
                <a:moveTo>
                  <a:pt x="0" y="521715"/>
                </a:moveTo>
                <a:lnTo>
                  <a:pt x="3183797" y="521715"/>
                </a:lnTo>
                <a:lnTo>
                  <a:pt x="3183797" y="0"/>
                </a:lnTo>
                <a:lnTo>
                  <a:pt x="0" y="0"/>
                </a:lnTo>
                <a:lnTo>
                  <a:pt x="0" y="521715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 rot="-1364091" flipV="1">
            <a:off x="4057908" y="6541413"/>
            <a:ext cx="2784599" cy="997517"/>
          </a:xfrm>
          <a:custGeom>
            <a:avLst/>
            <a:gdLst/>
            <a:ahLst/>
            <a:cxnLst/>
            <a:rect l="l" t="t" r="r" b="b"/>
            <a:pathLst>
              <a:path w="2784599" h="997517">
                <a:moveTo>
                  <a:pt x="0" y="997517"/>
                </a:moveTo>
                <a:lnTo>
                  <a:pt x="2784598" y="997517"/>
                </a:lnTo>
                <a:lnTo>
                  <a:pt x="2784598" y="0"/>
                </a:lnTo>
                <a:lnTo>
                  <a:pt x="0" y="0"/>
                </a:lnTo>
                <a:lnTo>
                  <a:pt x="0" y="997517"/>
                </a:lnTo>
                <a:close/>
              </a:path>
            </a:pathLst>
          </a:custGeom>
          <a:blipFill>
            <a:blip r:embed="rId4"/>
            <a:stretch>
              <a:fillRect l="-14918" r="-1491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 rot="8534053" flipV="1">
            <a:off x="9531180" y="2616526"/>
            <a:ext cx="2898444" cy="799689"/>
          </a:xfrm>
          <a:custGeom>
            <a:avLst/>
            <a:gdLst/>
            <a:ahLst/>
            <a:cxnLst/>
            <a:rect l="l" t="t" r="r" b="b"/>
            <a:pathLst>
              <a:path w="2898444" h="799689">
                <a:moveTo>
                  <a:pt x="0" y="799689"/>
                </a:moveTo>
                <a:lnTo>
                  <a:pt x="2898445" y="799689"/>
                </a:lnTo>
                <a:lnTo>
                  <a:pt x="2898445" y="0"/>
                </a:lnTo>
                <a:lnTo>
                  <a:pt x="0" y="0"/>
                </a:lnTo>
                <a:lnTo>
                  <a:pt x="0" y="79968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 rot="-435040">
            <a:off x="2465136" y="3596173"/>
            <a:ext cx="2377139" cy="1425010"/>
          </a:xfrm>
          <a:custGeom>
            <a:avLst/>
            <a:gdLst/>
            <a:ahLst/>
            <a:cxnLst/>
            <a:rect l="l" t="t" r="r" b="b"/>
            <a:pathLst>
              <a:path w="2377139" h="1425010">
                <a:moveTo>
                  <a:pt x="0" y="0"/>
                </a:moveTo>
                <a:lnTo>
                  <a:pt x="2377139" y="0"/>
                </a:lnTo>
                <a:lnTo>
                  <a:pt x="2377139" y="1425010"/>
                </a:lnTo>
                <a:lnTo>
                  <a:pt x="0" y="14250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 rot="820080">
            <a:off x="11692513" y="6327667"/>
            <a:ext cx="2377139" cy="1425010"/>
          </a:xfrm>
          <a:custGeom>
            <a:avLst/>
            <a:gdLst/>
            <a:ahLst/>
            <a:cxnLst/>
            <a:rect l="l" t="t" r="r" b="b"/>
            <a:pathLst>
              <a:path w="2377139" h="1425010">
                <a:moveTo>
                  <a:pt x="0" y="0"/>
                </a:moveTo>
                <a:lnTo>
                  <a:pt x="2377139" y="0"/>
                </a:lnTo>
                <a:lnTo>
                  <a:pt x="2377139" y="1425009"/>
                </a:lnTo>
                <a:lnTo>
                  <a:pt x="0" y="14250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2632180" y="405130"/>
            <a:ext cx="370583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FFFFF"/>
                </a:solidFill>
                <a:latin typeface="Canva Sans"/>
              </a:rPr>
              <a:t>Informationen</a:t>
            </a:r>
            <a:r>
              <a:rPr lang="en-US" sz="3399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Canva Sans"/>
              </a:rPr>
              <a:t>weitergeben</a:t>
            </a:r>
            <a:endParaRPr lang="en-US" sz="339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701931" y="7971581"/>
            <a:ext cx="422076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Meinungen einholen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204355" y="2750558"/>
            <a:ext cx="339432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Klasse vertreten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798217" y="7371506"/>
            <a:ext cx="346108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Verantwortung Übernehmen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2932" y="2994029"/>
            <a:ext cx="213924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Probleme klären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36860" y="1351018"/>
            <a:ext cx="365469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FFFFF"/>
                </a:solidFill>
                <a:latin typeface="Canva Sans"/>
              </a:rPr>
              <a:t>Ansprechperson</a:t>
            </a:r>
            <a:endParaRPr lang="en-US" sz="3399" dirty="0">
              <a:solidFill>
                <a:srgbClr val="FFFFFF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34394" y="7312255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5" y="0"/>
                </a:lnTo>
                <a:lnTo>
                  <a:pt x="1166275" y="1438233"/>
                </a:lnTo>
                <a:lnTo>
                  <a:pt x="0" y="143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228600" y="459220"/>
            <a:ext cx="17030700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FFFFFF"/>
                </a:solidFill>
                <a:latin typeface="Canva Sans Bold"/>
              </a:rPr>
              <a:t>Klassensprecher:innenwahl</a:t>
            </a:r>
            <a:endParaRPr lang="en-US" sz="9200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14632" y="2842416"/>
            <a:ext cx="1166276" cy="1752600"/>
          </a:xfrm>
          <a:custGeom>
            <a:avLst/>
            <a:gdLst/>
            <a:ahLst/>
            <a:cxnLst/>
            <a:rect l="l" t="t" r="r" b="b"/>
            <a:pathLst>
              <a:path w="1166276" h="1752600">
                <a:moveTo>
                  <a:pt x="0" y="0"/>
                </a:moveTo>
                <a:lnTo>
                  <a:pt x="1166275" y="0"/>
                </a:lnTo>
                <a:lnTo>
                  <a:pt x="1166275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6294146" y="2785656"/>
            <a:ext cx="1185161" cy="1780980"/>
          </a:xfrm>
          <a:custGeom>
            <a:avLst/>
            <a:gdLst/>
            <a:ahLst/>
            <a:cxnLst/>
            <a:rect l="l" t="t" r="r" b="b"/>
            <a:pathLst>
              <a:path w="1185161" h="1780980">
                <a:moveTo>
                  <a:pt x="0" y="0"/>
                </a:moveTo>
                <a:lnTo>
                  <a:pt x="1185161" y="0"/>
                </a:lnTo>
                <a:lnTo>
                  <a:pt x="1185161" y="1780980"/>
                </a:lnTo>
                <a:lnTo>
                  <a:pt x="0" y="1780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4604433" y="2814036"/>
            <a:ext cx="1166276" cy="1752600"/>
          </a:xfrm>
          <a:custGeom>
            <a:avLst/>
            <a:gdLst/>
            <a:ahLst/>
            <a:cxnLst/>
            <a:rect l="l" t="t" r="r" b="b"/>
            <a:pathLst>
              <a:path w="1166276" h="1752600">
                <a:moveTo>
                  <a:pt x="0" y="0"/>
                </a:moveTo>
                <a:lnTo>
                  <a:pt x="1166276" y="0"/>
                </a:lnTo>
                <a:lnTo>
                  <a:pt x="1166276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3009532" y="2842416"/>
            <a:ext cx="1166276" cy="1752600"/>
          </a:xfrm>
          <a:custGeom>
            <a:avLst/>
            <a:gdLst/>
            <a:ahLst/>
            <a:cxnLst/>
            <a:rect l="l" t="t" r="r" b="b"/>
            <a:pathLst>
              <a:path w="1166276" h="1752600">
                <a:moveTo>
                  <a:pt x="0" y="0"/>
                </a:moveTo>
                <a:lnTo>
                  <a:pt x="1166276" y="0"/>
                </a:lnTo>
                <a:lnTo>
                  <a:pt x="1166276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9739794" y="7169261"/>
            <a:ext cx="1147390" cy="1724220"/>
          </a:xfrm>
          <a:custGeom>
            <a:avLst/>
            <a:gdLst/>
            <a:ahLst/>
            <a:cxnLst/>
            <a:rect l="l" t="t" r="r" b="b"/>
            <a:pathLst>
              <a:path w="1147390" h="1724220">
                <a:moveTo>
                  <a:pt x="0" y="0"/>
                </a:moveTo>
                <a:lnTo>
                  <a:pt x="1147390" y="0"/>
                </a:lnTo>
                <a:lnTo>
                  <a:pt x="1147390" y="1724220"/>
                </a:lnTo>
                <a:lnTo>
                  <a:pt x="0" y="1724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9601200" y="2629450"/>
            <a:ext cx="1166276" cy="1752600"/>
          </a:xfrm>
          <a:custGeom>
            <a:avLst/>
            <a:gdLst/>
            <a:ahLst/>
            <a:cxnLst/>
            <a:rect l="l" t="t" r="r" b="b"/>
            <a:pathLst>
              <a:path w="1166276" h="1752600">
                <a:moveTo>
                  <a:pt x="0" y="0"/>
                </a:moveTo>
                <a:lnTo>
                  <a:pt x="1166276" y="0"/>
                </a:lnTo>
                <a:lnTo>
                  <a:pt x="1166276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9617133" y="4985736"/>
            <a:ext cx="1185161" cy="1780980"/>
          </a:xfrm>
          <a:custGeom>
            <a:avLst/>
            <a:gdLst/>
            <a:ahLst/>
            <a:cxnLst/>
            <a:rect l="l" t="t" r="r" b="b"/>
            <a:pathLst>
              <a:path w="1185161" h="1780980">
                <a:moveTo>
                  <a:pt x="0" y="0"/>
                </a:moveTo>
                <a:lnTo>
                  <a:pt x="1185161" y="0"/>
                </a:lnTo>
                <a:lnTo>
                  <a:pt x="1185161" y="1780980"/>
                </a:lnTo>
                <a:lnTo>
                  <a:pt x="0" y="1780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4604433" y="5014116"/>
            <a:ext cx="1166276" cy="1752600"/>
          </a:xfrm>
          <a:custGeom>
            <a:avLst/>
            <a:gdLst/>
            <a:ahLst/>
            <a:cxnLst/>
            <a:rect l="l" t="t" r="r" b="b"/>
            <a:pathLst>
              <a:path w="1166276" h="1752600">
                <a:moveTo>
                  <a:pt x="0" y="0"/>
                </a:moveTo>
                <a:lnTo>
                  <a:pt x="1166276" y="0"/>
                </a:lnTo>
                <a:lnTo>
                  <a:pt x="1166276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1412519" y="7155071"/>
            <a:ext cx="1166276" cy="1752600"/>
          </a:xfrm>
          <a:custGeom>
            <a:avLst/>
            <a:gdLst/>
            <a:ahLst/>
            <a:cxnLst/>
            <a:rect l="l" t="t" r="r" b="b"/>
            <a:pathLst>
              <a:path w="1166276" h="1752600">
                <a:moveTo>
                  <a:pt x="0" y="0"/>
                </a:moveTo>
                <a:lnTo>
                  <a:pt x="1166275" y="0"/>
                </a:lnTo>
                <a:lnTo>
                  <a:pt x="1166275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6313032" y="5014116"/>
            <a:ext cx="1166276" cy="1752600"/>
          </a:xfrm>
          <a:custGeom>
            <a:avLst/>
            <a:gdLst/>
            <a:ahLst/>
            <a:cxnLst/>
            <a:rect l="l" t="t" r="r" b="b"/>
            <a:pathLst>
              <a:path w="1166276" h="1752600">
                <a:moveTo>
                  <a:pt x="0" y="0"/>
                </a:moveTo>
                <a:lnTo>
                  <a:pt x="1166275" y="0"/>
                </a:lnTo>
                <a:lnTo>
                  <a:pt x="1166275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>
            <a:off x="4604433" y="7155071"/>
            <a:ext cx="1166276" cy="1752600"/>
          </a:xfrm>
          <a:custGeom>
            <a:avLst/>
            <a:gdLst/>
            <a:ahLst/>
            <a:cxnLst/>
            <a:rect l="l" t="t" r="r" b="b"/>
            <a:pathLst>
              <a:path w="1166276" h="1752600">
                <a:moveTo>
                  <a:pt x="0" y="0"/>
                </a:moveTo>
                <a:lnTo>
                  <a:pt x="1166276" y="0"/>
                </a:lnTo>
                <a:lnTo>
                  <a:pt x="1166276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8022232" y="2971220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6" y="0"/>
                </a:lnTo>
                <a:lnTo>
                  <a:pt x="1166276" y="1438232"/>
                </a:lnTo>
                <a:lnTo>
                  <a:pt x="0" y="1438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1414632" y="5095100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5" y="0"/>
                </a:lnTo>
                <a:lnTo>
                  <a:pt x="1166275" y="1438232"/>
                </a:lnTo>
                <a:lnTo>
                  <a:pt x="0" y="1438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8022232" y="5095100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6" y="0"/>
                </a:lnTo>
                <a:lnTo>
                  <a:pt x="1166276" y="1438232"/>
                </a:lnTo>
                <a:lnTo>
                  <a:pt x="0" y="14382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3009532" y="5143500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6" y="0"/>
                </a:lnTo>
                <a:lnTo>
                  <a:pt x="1166276" y="1438232"/>
                </a:lnTo>
                <a:lnTo>
                  <a:pt x="0" y="1438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>
            <a:off x="3009532" y="7312255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6" y="0"/>
                </a:lnTo>
                <a:lnTo>
                  <a:pt x="1166276" y="1438233"/>
                </a:lnTo>
                <a:lnTo>
                  <a:pt x="0" y="143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>
            <a:off x="6313032" y="7312255"/>
            <a:ext cx="1166276" cy="1438232"/>
          </a:xfrm>
          <a:custGeom>
            <a:avLst/>
            <a:gdLst/>
            <a:ahLst/>
            <a:cxnLst/>
            <a:rect l="l" t="t" r="r" b="b"/>
            <a:pathLst>
              <a:path w="1166276" h="1438232">
                <a:moveTo>
                  <a:pt x="0" y="0"/>
                </a:moveTo>
                <a:lnTo>
                  <a:pt x="1166275" y="0"/>
                </a:lnTo>
                <a:lnTo>
                  <a:pt x="1166275" y="1438233"/>
                </a:lnTo>
                <a:lnTo>
                  <a:pt x="0" y="143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TextBox 21"/>
          <p:cNvSpPr txBox="1"/>
          <p:nvPr/>
        </p:nvSpPr>
        <p:spPr>
          <a:xfrm>
            <a:off x="11884646" y="2342515"/>
            <a:ext cx="5374654" cy="2746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Canva Sans Bold"/>
              </a:rPr>
              <a:t>18 </a:t>
            </a:r>
            <a:r>
              <a:rPr lang="en-US" sz="5199" dirty="0" err="1">
                <a:solidFill>
                  <a:srgbClr val="FFFFFF"/>
                </a:solidFill>
                <a:latin typeface="Canva Sans Bold"/>
              </a:rPr>
              <a:t>Schüler:innen</a:t>
            </a:r>
            <a:r>
              <a:rPr lang="en-US" sz="5199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Canva Sans Bold"/>
              </a:rPr>
              <a:t>wählen</a:t>
            </a:r>
            <a:r>
              <a:rPr lang="en-US" sz="5199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Canva Sans Bold"/>
              </a:rPr>
              <a:t>ihre</a:t>
            </a:r>
            <a:r>
              <a:rPr lang="en-US" sz="5199" dirty="0">
                <a:solidFill>
                  <a:srgbClr val="FFFFFF"/>
                </a:solidFill>
                <a:latin typeface="Canva Sans Bold"/>
              </a:rPr>
              <a:t> 2 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626</Words>
  <Application>Microsoft Office PowerPoint</Application>
  <PresentationFormat>Benutzerdefiniert</PresentationFormat>
  <Paragraphs>98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Gärtnerei Fauget</dc:title>
  <cp:lastModifiedBy>Michaela</cp:lastModifiedBy>
  <cp:revision>5</cp:revision>
  <dcterms:created xsi:type="dcterms:W3CDTF">2006-08-16T00:00:00Z</dcterms:created>
  <dcterms:modified xsi:type="dcterms:W3CDTF">2024-09-13T09:01:53Z</dcterms:modified>
  <dc:identifier>DAF_bF-HZq0</dc:identifier>
</cp:coreProperties>
</file>