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3" r:id="rId6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ycs.de/" TargetMode="External"/><Relationship Id="rId5" Type="http://schemas.openxmlformats.org/officeDocument/2006/relationships/hyperlink" Target="mailto:support@goegy.d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ycs.de/themenkomplex/cloud-speicher/index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Bycs - Drive!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Der Cloudspeicher der </a:t>
            </a:r>
            <a:r>
              <a:rPr lang="de-DE" dirty="0" err="1"/>
              <a:t>Bycs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016" t="9894" r="89206" b="86156"/>
          <a:stretch/>
        </p:blipFill>
        <p:spPr>
          <a:xfrm>
            <a:off x="667300" y="740230"/>
            <a:ext cx="3809995" cy="1088570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 bwMode="auto">
          <a:xfrm>
            <a:off x="8442802" y="4038873"/>
            <a:ext cx="3289253" cy="2112849"/>
          </a:xfrm>
          <a:prstGeom prst="wedgeRoundRectCallout">
            <a:avLst>
              <a:gd name="adj1" fmla="val -65939"/>
              <a:gd name="adj2" fmla="val -6675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Darüber hinaus kannst du mit allen Schüler/innen und Lehrkräften selbst Dokumente teilen und gemeinsam bearbeiten!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201055" y="2967311"/>
            <a:ext cx="3532746" cy="1534386"/>
          </a:xfrm>
          <a:prstGeom prst="wedgeRoundRectCallout">
            <a:avLst>
              <a:gd name="adj1" fmla="val 60581"/>
              <a:gd name="adj2" fmla="val -34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Du kannst ihn zum Sichern deiner persönlichen (schulisch relevanten!) Daten nutzen.</a:t>
            </a:r>
            <a:endParaRPr lang="de-DE" sz="2000" dirty="0"/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3971574" y="4348956"/>
            <a:ext cx="3621319" cy="2001838"/>
          </a:xfrm>
          <a:prstGeom prst="wedgeRoundRectCallout">
            <a:avLst>
              <a:gd name="adj1" fmla="val 11100"/>
              <a:gd name="adj2" fmla="val -6747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Auf dem </a:t>
            </a:r>
            <a:r>
              <a:rPr lang="de-DE" sz="2400" dirty="0" err="1" smtClean="0">
                <a:solidFill>
                  <a:schemeClr val="tx1"/>
                </a:solidFill>
              </a:rPr>
              <a:t>ByCS</a:t>
            </a:r>
            <a:r>
              <a:rPr lang="de-DE" sz="2400" dirty="0" smtClean="0">
                <a:solidFill>
                  <a:schemeClr val="tx1"/>
                </a:solidFill>
              </a:rPr>
              <a:t> –  können dir Lehrkräfte Materialien zur Verfügung stellen. 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5333995" y="593453"/>
            <a:ext cx="4753434" cy="1336947"/>
          </a:xfrm>
          <a:prstGeom prst="wedgeRoundRectCallout">
            <a:avLst>
              <a:gd name="adj1" fmla="val -73333"/>
              <a:gd name="adj2" fmla="val -4016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Das </a:t>
            </a:r>
            <a:r>
              <a:rPr lang="de-DE" sz="2000" dirty="0" err="1" smtClean="0"/>
              <a:t>ByCS</a:t>
            </a:r>
            <a:r>
              <a:rPr lang="de-DE" sz="2000" dirty="0" smtClean="0"/>
              <a:t> – Drive ist ein sicherer und datenschutzrechtlich unbedenklicher  Cloudspeicher aller bayerischen Schulen.</a:t>
            </a: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30888" t="14517" r="30408" b="35461"/>
          <a:stretch/>
        </p:blipFill>
        <p:spPr bwMode="auto">
          <a:xfrm>
            <a:off x="6706562" y="2547450"/>
            <a:ext cx="4915894" cy="35739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rcRect l="34792" t="17578" r="34354" b="20186"/>
          <a:stretch/>
        </p:blipFill>
        <p:spPr bwMode="auto">
          <a:xfrm>
            <a:off x="3321112" y="863978"/>
            <a:ext cx="2391508" cy="2713596"/>
          </a:xfrm>
          <a:prstGeom prst="rect">
            <a:avLst/>
          </a:prstGeom>
        </p:spPr>
      </p:pic>
      <p:sp>
        <p:nvSpPr>
          <p:cNvPr id="6" name="Rechteckige Legende 5"/>
          <p:cNvSpPr/>
          <p:nvPr/>
        </p:nvSpPr>
        <p:spPr bwMode="auto">
          <a:xfrm>
            <a:off x="5226897" y="5396646"/>
            <a:ext cx="2959330" cy="1155468"/>
          </a:xfrm>
          <a:prstGeom prst="wedgeRectCallout">
            <a:avLst>
              <a:gd name="adj1" fmla="val 54780"/>
              <a:gd name="adj2" fmla="val -113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 smtClean="0"/>
              <a:t>Anmelden läuft automatisch durch Anklicken!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22777" t="13580" r="37728" b="25556"/>
          <a:stretch/>
        </p:blipFill>
        <p:spPr>
          <a:xfrm>
            <a:off x="5610082" y="1401336"/>
            <a:ext cx="2965579" cy="2570712"/>
          </a:xfrm>
          <a:prstGeom prst="rect">
            <a:avLst/>
          </a:prstGeom>
        </p:spPr>
      </p:pic>
      <p:sp>
        <p:nvSpPr>
          <p:cNvPr id="9" name="Rechteckige Legende 8"/>
          <p:cNvSpPr/>
          <p:nvPr/>
        </p:nvSpPr>
        <p:spPr bwMode="auto">
          <a:xfrm>
            <a:off x="2936318" y="4568275"/>
            <a:ext cx="2959330" cy="1155468"/>
          </a:xfrm>
          <a:prstGeom prst="wedgeRectCallout">
            <a:avLst>
              <a:gd name="adj1" fmla="val 55209"/>
              <a:gd name="adj2" fmla="val -207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 smtClean="0"/>
              <a:t>Drive!</a:t>
            </a:r>
            <a:endParaRPr lang="de-DE" dirty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1518296" y="2298362"/>
            <a:ext cx="1617889" cy="1369678"/>
          </a:xfrm>
          <a:prstGeom prst="wedgeRoundRectCallout">
            <a:avLst>
              <a:gd name="adj1" fmla="val 79236"/>
              <a:gd name="adj2" fmla="val -40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Kennung und Passwort: wie letztes Schuljahr!</a:t>
            </a:r>
            <a:endParaRPr lang="de-DE" dirty="0"/>
          </a:p>
        </p:txBody>
      </p:sp>
      <p:sp>
        <p:nvSpPr>
          <p:cNvPr id="12" name="Abgerundete rechteckige Legende 11"/>
          <p:cNvSpPr/>
          <p:nvPr/>
        </p:nvSpPr>
        <p:spPr>
          <a:xfrm>
            <a:off x="214031" y="4141951"/>
            <a:ext cx="2922154" cy="2195178"/>
          </a:xfrm>
          <a:prstGeom prst="wedgeRoundRectCallout">
            <a:avLst>
              <a:gd name="adj1" fmla="val 76318"/>
              <a:gd name="adj2" fmla="val -9574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1) wer seine (private) E-Mail hinterlegt hat, kann es selbst zurücksetzen.</a:t>
            </a:r>
          </a:p>
          <a:p>
            <a:pPr algn="ctr"/>
            <a:r>
              <a:rPr lang="de-DE" dirty="0" smtClean="0"/>
              <a:t>2) ansonsten: E-Mail an </a:t>
            </a:r>
            <a:r>
              <a:rPr lang="de-DE" b="1" dirty="0" smtClean="0">
                <a:hlinkClick r:id="rId5"/>
              </a:rPr>
              <a:t>support@goegy.de</a:t>
            </a:r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56956" y="245923"/>
            <a:ext cx="3321112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dirty="0" smtClean="0"/>
              <a:t>Anmeldung: über </a:t>
            </a:r>
            <a:r>
              <a:rPr lang="de-DE" sz="3600" dirty="0" smtClean="0">
                <a:hlinkClick r:id="rId6"/>
              </a:rPr>
              <a:t>www.bycs.de</a:t>
            </a:r>
            <a:r>
              <a:rPr lang="de-DE" sz="3600" dirty="0" smtClean="0"/>
              <a:t> !</a:t>
            </a:r>
            <a:endParaRPr lang="de-DE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t="12332" b="1"/>
          <a:stretch/>
        </p:blipFill>
        <p:spPr bwMode="auto">
          <a:xfrm>
            <a:off x="2651761" y="771525"/>
            <a:ext cx="9393958" cy="4632417"/>
          </a:xfrm>
          <a:prstGeom prst="rect">
            <a:avLst/>
          </a:prstGeom>
        </p:spPr>
      </p:pic>
      <p:sp>
        <p:nvSpPr>
          <p:cNvPr id="3" name="Rechteckige Legende 2"/>
          <p:cNvSpPr/>
          <p:nvPr/>
        </p:nvSpPr>
        <p:spPr bwMode="auto">
          <a:xfrm>
            <a:off x="7348740" y="338734"/>
            <a:ext cx="3715998" cy="1457234"/>
          </a:xfrm>
          <a:prstGeom prst="wedgeRectCallout">
            <a:avLst>
              <a:gd name="adj1" fmla="val -152344"/>
              <a:gd name="adj2" fmla="val 11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 smtClean="0"/>
              <a:t>Dein </a:t>
            </a:r>
            <a:r>
              <a:rPr lang="de-DE" b="1" dirty="0"/>
              <a:t>persönlicher </a:t>
            </a:r>
            <a:r>
              <a:rPr lang="de-DE" b="1" dirty="0" smtClean="0"/>
              <a:t>Cloudspeicher </a:t>
            </a:r>
            <a:r>
              <a:rPr lang="de-DE" dirty="0" smtClean="0"/>
              <a:t>zum Speichern von schulisch relevanten Dateien (Präsentationen etc.) </a:t>
            </a:r>
            <a:endParaRPr lang="de-DE" dirty="0"/>
          </a:p>
        </p:txBody>
      </p:sp>
      <p:sp>
        <p:nvSpPr>
          <p:cNvPr id="4" name="Rechteckige Legende 3"/>
          <p:cNvSpPr/>
          <p:nvPr/>
        </p:nvSpPr>
        <p:spPr bwMode="auto">
          <a:xfrm>
            <a:off x="216130" y="821937"/>
            <a:ext cx="1868429" cy="1156332"/>
          </a:xfrm>
          <a:prstGeom prst="wedgeRectCallout">
            <a:avLst>
              <a:gd name="adj1" fmla="val 89527"/>
              <a:gd name="adj2" fmla="val 114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/>
              <a:t>Zur Kontrolle </a:t>
            </a:r>
            <a:r>
              <a:rPr lang="de-DE" dirty="0" smtClean="0"/>
              <a:t>der </a:t>
            </a:r>
            <a:r>
              <a:rPr lang="de-DE" b="1" dirty="0" smtClean="0"/>
              <a:t>Freigaben</a:t>
            </a:r>
            <a:endParaRPr lang="de-DE" b="1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08946" y="4049550"/>
            <a:ext cx="2231071" cy="1908473"/>
          </a:xfrm>
          <a:prstGeom prst="wedgeRectCallout">
            <a:avLst>
              <a:gd name="adj1" fmla="val 57631"/>
              <a:gd name="adj2" fmla="val -1698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dirty="0" smtClean="0"/>
              <a:t>Hier siehst du alle „</a:t>
            </a:r>
            <a:r>
              <a:rPr lang="de-DE" sz="1600" b="1" dirty="0" smtClean="0"/>
              <a:t>Spaces</a:t>
            </a:r>
            <a:r>
              <a:rPr lang="de-DE" sz="1600" dirty="0" smtClean="0"/>
              <a:t>“ / Ordner, die von Lehrkräften für euch erstellt wurden </a:t>
            </a:r>
          </a:p>
          <a:p>
            <a:pPr>
              <a:defRPr/>
            </a:pPr>
            <a:r>
              <a:rPr lang="de-DE" sz="1600" dirty="0" smtClean="0"/>
              <a:t>(6c </a:t>
            </a:r>
            <a:r>
              <a:rPr lang="de-DE" sz="1600" dirty="0" err="1" smtClean="0"/>
              <a:t>NuT</a:t>
            </a:r>
            <a:r>
              <a:rPr lang="de-DE" sz="1600" dirty="0" smtClean="0"/>
              <a:t>, 6c Geschichte…)</a:t>
            </a:r>
            <a:endParaRPr dirty="0"/>
          </a:p>
        </p:txBody>
      </p:sp>
      <p:sp>
        <p:nvSpPr>
          <p:cNvPr id="9" name="Pfeil nach rechts 8"/>
          <p:cNvSpPr/>
          <p:nvPr/>
        </p:nvSpPr>
        <p:spPr bwMode="auto">
          <a:xfrm>
            <a:off x="2299987" y="5292770"/>
            <a:ext cx="480060" cy="22234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2854555" y="2133764"/>
            <a:ext cx="2857756" cy="15213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1200" dirty="0" smtClean="0"/>
              <a:t>Freigaben: </a:t>
            </a:r>
          </a:p>
          <a:p>
            <a:pPr algn="ctr">
              <a:defRPr/>
            </a:pPr>
            <a:r>
              <a:rPr lang="de-DE" sz="1200" dirty="0" smtClean="0"/>
              <a:t>Hier siehst du, welche Dateien/Ordner du mit anderen teilst oder die für dich freigegeben wurden.</a:t>
            </a:r>
            <a:endParaRPr lang="de-DE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4907" t="29365" r="53729" b="42699"/>
          <a:stretch/>
        </p:blipFill>
        <p:spPr>
          <a:xfrm>
            <a:off x="2780047" y="4474575"/>
            <a:ext cx="5248438" cy="1993893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791325" y="0"/>
            <a:ext cx="762000" cy="65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1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6200" y="466738"/>
            <a:ext cx="762000" cy="65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Ellipse 12"/>
          <p:cNvSpPr/>
          <p:nvPr/>
        </p:nvSpPr>
        <p:spPr>
          <a:xfrm>
            <a:off x="197202" y="3517954"/>
            <a:ext cx="762000" cy="65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3</a:t>
            </a:r>
            <a:endParaRPr lang="de-DE" sz="2000" b="1" dirty="0">
              <a:solidFill>
                <a:schemeClr val="tx1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/>
          <a:srcRect l="1040" t="19326" r="63545" b="31604"/>
          <a:stretch/>
        </p:blipFill>
        <p:spPr>
          <a:xfrm>
            <a:off x="5901686" y="1782560"/>
            <a:ext cx="3303277" cy="257458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7" name="Rechteck 16"/>
          <p:cNvSpPr/>
          <p:nvPr/>
        </p:nvSpPr>
        <p:spPr>
          <a:xfrm>
            <a:off x="7404870" y="2964181"/>
            <a:ext cx="835377" cy="45719"/>
          </a:xfrm>
          <a:prstGeom prst="rect">
            <a:avLst/>
          </a:prstGeom>
          <a:solidFill>
            <a:srgbClr val="E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404870" y="3174273"/>
            <a:ext cx="660184" cy="45719"/>
          </a:xfrm>
          <a:prstGeom prst="rect">
            <a:avLst/>
          </a:prstGeom>
          <a:solidFill>
            <a:srgbClr val="ECEC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0000" t="11869" r="24570" b="41288"/>
          <a:stretch/>
        </p:blipFill>
        <p:spPr>
          <a:xfrm>
            <a:off x="917389" y="513718"/>
            <a:ext cx="6801223" cy="3233057"/>
          </a:xfrm>
          <a:prstGeom prst="rect">
            <a:avLst/>
          </a:prstGeom>
        </p:spPr>
      </p:pic>
      <p:sp>
        <p:nvSpPr>
          <p:cNvPr id="3" name="Rechteckige Legende 2"/>
          <p:cNvSpPr/>
          <p:nvPr/>
        </p:nvSpPr>
        <p:spPr bwMode="auto">
          <a:xfrm>
            <a:off x="7875181" y="288490"/>
            <a:ext cx="2959330" cy="1155468"/>
          </a:xfrm>
          <a:prstGeom prst="wedgeRectCallout">
            <a:avLst>
              <a:gd name="adj1" fmla="val -72476"/>
              <a:gd name="adj2" fmla="val 80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 smtClean="0"/>
              <a:t>Hier kontrollierst du die Freigaben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62874" t="11869" r="157" b="41288"/>
          <a:stretch/>
        </p:blipFill>
        <p:spPr>
          <a:xfrm>
            <a:off x="3834300" y="1946195"/>
            <a:ext cx="4536052" cy="3233057"/>
          </a:xfrm>
          <a:prstGeom prst="rect">
            <a:avLst/>
          </a:prstGeom>
        </p:spPr>
      </p:pic>
      <p:sp>
        <p:nvSpPr>
          <p:cNvPr id="7" name="Rechteckige Legende 6"/>
          <p:cNvSpPr/>
          <p:nvPr/>
        </p:nvSpPr>
        <p:spPr bwMode="auto">
          <a:xfrm>
            <a:off x="8327933" y="1651125"/>
            <a:ext cx="2959330" cy="1155468"/>
          </a:xfrm>
          <a:prstGeom prst="wedgeRectCallout">
            <a:avLst>
              <a:gd name="adj1" fmla="val -72476"/>
              <a:gd name="adj2" fmla="val 80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 smtClean="0"/>
              <a:t>Hier gibst du den Namen der Person ein, mit der du eine Datei / einen Ordner teilen willst.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74688" t="26852" r="1355" b="45926"/>
          <a:stretch/>
        </p:blipFill>
        <p:spPr>
          <a:xfrm>
            <a:off x="5447308" y="3026508"/>
            <a:ext cx="4381500" cy="2800350"/>
          </a:xfrm>
          <a:prstGeom prst="rect">
            <a:avLst/>
          </a:prstGeom>
        </p:spPr>
      </p:pic>
      <p:sp>
        <p:nvSpPr>
          <p:cNvPr id="9" name="Rechteckige Legende 8"/>
          <p:cNvSpPr/>
          <p:nvPr/>
        </p:nvSpPr>
        <p:spPr bwMode="auto">
          <a:xfrm>
            <a:off x="8650662" y="2806593"/>
            <a:ext cx="2959330" cy="1155468"/>
          </a:xfrm>
          <a:prstGeom prst="wedgeRectCallout">
            <a:avLst>
              <a:gd name="adj1" fmla="val -72476"/>
              <a:gd name="adj2" fmla="val 80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 smtClean="0"/>
              <a:t>Hier wählst du aus, was die Person mit der Datei machen darf.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76906" t="27390" r="1189" b="41711"/>
          <a:stretch/>
        </p:blipFill>
        <p:spPr>
          <a:xfrm>
            <a:off x="5526906" y="4437754"/>
            <a:ext cx="2685144" cy="2130603"/>
          </a:xfrm>
          <a:prstGeom prst="rect">
            <a:avLst/>
          </a:prstGeom>
        </p:spPr>
      </p:pic>
      <p:sp>
        <p:nvSpPr>
          <p:cNvPr id="12" name="Wolkenförmige Legende 11"/>
          <p:cNvSpPr/>
          <p:nvPr/>
        </p:nvSpPr>
        <p:spPr>
          <a:xfrm>
            <a:off x="1186044" y="5044385"/>
            <a:ext cx="3902250" cy="1775185"/>
          </a:xfrm>
          <a:prstGeom prst="cloudCallout">
            <a:avLst>
              <a:gd name="adj1" fmla="val 61154"/>
              <a:gd name="adj2" fmla="val -1147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Informiere die eingeladene Person: </a:t>
            </a:r>
          </a:p>
          <a:p>
            <a:pPr algn="ctr"/>
            <a:r>
              <a:rPr lang="de-DE" sz="1600" dirty="0" smtClean="0"/>
              <a:t>Sende ihr den hier erzeugten Link (z.B. über den </a:t>
            </a:r>
            <a:r>
              <a:rPr lang="de-DE" sz="1600" dirty="0" err="1" smtClean="0"/>
              <a:t>Bycs</a:t>
            </a:r>
            <a:r>
              <a:rPr lang="de-DE" sz="1600" dirty="0" smtClean="0"/>
              <a:t> Messenger)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517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smtClean="0"/>
              <a:t>HILFE?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4102419" y="549498"/>
            <a:ext cx="32776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800" u="sng" dirty="0" err="1">
                <a:hlinkClick r:id="rId2" tooltip="https://www.bycs.de/themenkomplex/cloud-speicher/index.html"/>
              </a:rPr>
              <a:t>ByCS</a:t>
            </a:r>
            <a:r>
              <a:rPr lang="de-DE" sz="4800" u="sng" dirty="0">
                <a:hlinkClick r:id="rId2" tooltip="https://www.bycs.de/themenkomplex/cloud-speicher/index.html"/>
              </a:rPr>
              <a:t> | Drive</a:t>
            </a:r>
            <a:endParaRPr lang="de-DE" sz="4800" dirty="0"/>
          </a:p>
        </p:txBody>
      </p:sp>
      <p:sp>
        <p:nvSpPr>
          <p:cNvPr id="6" name="Rechteckige Legende 5"/>
          <p:cNvSpPr/>
          <p:nvPr/>
        </p:nvSpPr>
        <p:spPr bwMode="auto">
          <a:xfrm>
            <a:off x="8612267" y="547453"/>
            <a:ext cx="2032000" cy="713245"/>
          </a:xfrm>
          <a:prstGeom prst="wedgeRectCallout">
            <a:avLst>
              <a:gd name="adj1" fmla="val -110119"/>
              <a:gd name="adj2" fmla="val 13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/>
              <a:t>Klick mich an!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3762" r="1237" b="3107"/>
          <a:stretch/>
        </p:blipFill>
        <p:spPr>
          <a:xfrm>
            <a:off x="2948788" y="1564868"/>
            <a:ext cx="6890522" cy="3654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</Words>
  <Application>Microsoft Office PowerPoint</Application>
  <DocSecurity>0</DocSecurity>
  <PresentationFormat>Breitbild</PresentationFormat>
  <Paragraphs>29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Bycs - Drive!</vt:lpstr>
      <vt:lpstr>PowerPoint-Präsentation</vt:lpstr>
      <vt:lpstr>PowerPoint-Präsentation</vt:lpstr>
      <vt:lpstr>PowerPoint-Präsentation</vt:lpstr>
      <vt:lpstr>HILFE?</vt:lpstr>
    </vt:vector>
  </TitlesOfParts>
  <Manager/>
  <Company>Stadt Regensburg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Bycs - Drive!</dc:title>
  <dc:subject/>
  <dc:creator>Thalhammer Florian</dc:creator>
  <cp:keywords/>
  <dc:description/>
  <cp:lastModifiedBy>Thalhammer Florian</cp:lastModifiedBy>
  <cp:revision>20</cp:revision>
  <dcterms:created xsi:type="dcterms:W3CDTF">2023-06-21T11:18:54Z</dcterms:created>
  <dcterms:modified xsi:type="dcterms:W3CDTF">2023-10-19T14:44:30Z</dcterms:modified>
  <cp:category/>
  <dc:identifier/>
  <cp:contentStatus/>
  <dc:language/>
  <cp:version/>
</cp:coreProperties>
</file>